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5" r:id="rId6"/>
    <p:sldId id="266" r:id="rId7"/>
    <p:sldId id="258" r:id="rId8"/>
    <p:sldId id="259" r:id="rId9"/>
    <p:sldId id="261" r:id="rId10"/>
    <p:sldId id="260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1:32:29.459"/>
    </inkml:context>
    <inkml:brush xml:id="br0">
      <inkml:brushProperty name="width" value="0.1" units="cm"/>
      <inkml:brushProperty name="height" value="0.1" units="cm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  <inkml:brush xml:id="br2">
      <inkml:brushProperty name="width" value="0.1" units="cm"/>
      <inkml:brushProperty name="height" value="0.1" units="cm"/>
      <inkml:brushProperty name="color" value="#E71225"/>
      <inkml:brushProperty name="ignorePressure" value="1"/>
    </inkml:brush>
    <inkml:brush xml:id="br3">
      <inkml:brushProperty name="width" value="0.1" units="cm"/>
      <inkml:brushProperty name="height" value="0.1" units="cm"/>
      <inkml:brushProperty name="color" value="#008C3A"/>
      <inkml:brushProperty name="fitToCurve" value="1"/>
      <inkml:brushProperty name="ignorePressure" value="1"/>
    </inkml:brush>
    <inkml:brush xml:id="br4">
      <inkml:brushProperty name="width" value="0.1" units="cm"/>
      <inkml:brushProperty name="height" value="0.1" units="cm"/>
      <inkml:brushProperty name="color" value="#F6630D"/>
      <inkml:brushProperty name="fitToCurve" value="1"/>
      <inkml:brushProperty name="ignorePressure" value="1"/>
    </inkml:brush>
    <inkml:brush xml:id="br5">
      <inkml:brushProperty name="width" value="0.1" units="cm"/>
      <inkml:brushProperty name="height" value="0.1" units="cm"/>
      <inkml:brushProperty name="color" value="#008C3A"/>
      <inkml:brushProperty name="ignorePressure" value="1"/>
    </inkml:brush>
    <inkml:brush xml:id="br6">
      <inkml:brushProperty name="width" value="0.1" units="cm"/>
      <inkml:brushProperty name="height" value="0.1" units="cm"/>
      <inkml:brushProperty name="color" value="#FF7321"/>
      <inkml:brushProperty name="fitToCurve" value="1"/>
      <inkml:brushProperty name="ignorePressure" value="1"/>
    </inkml:brush>
    <inkml:brush xml:id="br7">
      <inkml:brushProperty name="width" value="0.1" units="cm"/>
      <inkml:brushProperty name="height" value="0.1" units="cm"/>
      <inkml:brushProperty name="color" value="#FF00FF"/>
      <inkml:brushProperty name="fitToCurve" value="1"/>
      <inkml:brushProperty name="ignorePressure" value="1"/>
    </inkml:brush>
    <inkml:brush xml:id="br8">
      <inkml:brushProperty name="width" value="0.1" units="cm"/>
      <inkml:brushProperty name="height" value="0.1" units="cm"/>
      <inkml:brushProperty name="color" value="#B51DFC"/>
      <inkml:brushProperty name="fitToCurve" value="1"/>
      <inkml:brushProperty name="ignorePressure" value="1"/>
    </inkml:brush>
    <inkml:brush xml:id="br9">
      <inkml:brushProperty name="width" value="0.1" units="cm"/>
      <inkml:brushProperty name="height" value="0.1" units="cm"/>
      <inkml:brushProperty name="color" value="#004F8B"/>
      <inkml:brushProperty name="ignorePressure" value="1"/>
    </inkml:brush>
    <inkml:brush xml:id="br10">
      <inkml:brushProperty name="width" value="0.1" units="cm"/>
      <inkml:brushProperty name="height" value="0.1" units="cm"/>
      <inkml:brushProperty name="color" value="#EF2DCA"/>
      <inkml:brushProperty name="fitToCurve" value="1"/>
      <inkml:brushProperty name="ignorePressure" value="1"/>
    </inkml:brush>
  </inkml:definitions>
  <inkml:trace contextRef="#ctx0" brushRef="#br0">5821 4580,'-4'14,"0"1,0-1,-2 0,0-1,0 1,0-2,-2 2,1-2,-2 0,1 0,-2-1,1 2,-1-3,-1 1,1-2,-3 0,2 1,-1-1,0 0,-1-2,0 0,0 0,0-1,-1-1,0 0,0 0,0-1,-1-1,0 0,1 0,0-2,-1 0,-1 0,2-1,-1-1,1-1,-1 1,0-1,1-1,-1 0,1-2,0 0,0 0,1 0,-1-2,1 0,0 1,0-3,1 1,0-1,0 1,2-2,-2 0,2-1,0 0,0 0,1 0,1-1,0-1,0 0,0 1,2-2,0 1,0-1,1 0,1 0,-1 0,2 0,0-1,1 1,0-2,1 2,0 0,2-1,-1 0,1 0,1 0,0 1,2-1,-1 1,1-1,1 2,-1-1,2 0,0 0,1 2,1-1,-1 0,2 1,-1 0,2 0,-1 1,1 1,1-1,0 1,0 0,1 1,0 0,0 1,1 0,-1 2,2-1,-1 1,1 1,0-1,0 2,0-1,1 2,0 1,-1-1,0 2,1 0,0 0,0 1,0 1,-1 0,1 1,-1 0,1 1,0 0,-1 2,0-1,0 1,-1 1,1 0,0 1,-2 0,1 1,-1 1,0-1,0 1,-2 1,2-1,-2 2,0 0,0 1,-1-1,-1 1,0 1,0-1,-1 1,0 0,-1 0,0 1,-1 0,-1 0,1 1,-2-1,1 0,-3 0,1 2,-1-1,0-1,-2 1,1-1,-1 1,-1 0,0 0,-1-1</inkml:trace>
  <inkml:trace contextRef="#ctx0" brushRef="#br1" timeOffset="1">5373 4343,'0'0,"0"-5,0 3,0 0,0 4,0 10,0 1,0 0,0 6,0-1,0 2,0 1,0 0,0 4,0-1,0 5,-5-4,5-3,0-2,-3-9,3-6,0-2,0-13,0-2,0 1,8-4,-5 0,5-1,-5-2,8 0,-3 1,2 2,1 3,0 1,3 2,1 5,-1 0,4 4,-4 0,2 4,-6 12,-3 2,4 3,-11 3,0-4,0 1,0-4,-11-2,-3-3,-11-1,3-1,-3-5,-1-1,4-4,4 0,8-4,10-13,0-7</inkml:trace>
  <inkml:trace contextRef="#ctx0" brushRef="#br2" timeOffset="2">5851 4542,'3358'3732</inkml:trace>
  <inkml:trace contextRef="#ctx0" brushRef="#br3" timeOffset="3">11926 5238,'0'0,"-8"50,-3-19,8 3,-5 2,5 2,-4 2,3-4,4-2,0-7,0-8,4-6,9-7,6-4,-1-2,4 0,-4 0,0-2,0-7,-8-5</inkml:trace>
  <inkml:trace contextRef="#ctx0" brushRef="#br3" timeOffset="4">13000 5249,'0'0,"-32"88,13-42,5 4,0-3,10-1,-3-7,7-10,0-8,0-10,11-6,0-5,0 0,6-10,-6-3,3-6</inkml:trace>
  <inkml:trace contextRef="#ctx0" brushRef="#br3" timeOffset="5">12248 5257,'0'0</inkml:trace>
  <inkml:trace contextRef="#ctx0" brushRef="#br3" timeOffset="6">11373 5359,'0'0,"0"-16,0 30,-18 8,-4 9,1 4,-6 0,11-6,-3 0,5-10,6-5,5-7,3-5,0-16,6-4,6-3,6-5,-4-2,4 0,-3 1,3 0,-1 3,-1 0,-2 2,-4 5,2 1,-5 6,0 2,-2 6,-2 2,-3 16,0 8,0 11,0 7,0 0,0 0,0-5,0-7,7-9,-1-4,-1-10,-2-1</inkml:trace>
  <inkml:trace contextRef="#ctx0" brushRef="#br4" timeOffset="7">14010 5318,'0'0,"0"-19,-3 19,-16 19,-10 17,0 16,4 15,7 10,10 3,8-1,0-9,11-18,7-16,7-16,15-17</inkml:trace>
  <inkml:trace contextRef="#ctx0" brushRef="#br4" timeOffset="8">15044 5311,'0'0,"57"80,-46-49,-7 11,-4 7,-11 9,-22 12,-14 6,-7 0,4-9,9-21</inkml:trace>
  <inkml:trace contextRef="#ctx0" brushRef="#br3" timeOffset="9">13170 5313,'0'0</inkml:trace>
  <inkml:trace contextRef="#ctx0" brushRef="#br3" timeOffset="10">12201 5374,'0'0,"-11"91,4-61,0-3,-1-6,5-8,3-5</inkml:trace>
  <inkml:trace contextRef="#ctx0" brushRef="#br3" timeOffset="11">12327 5427,'0'0,"0"-8,0 32,0 4,8 4,-4-1,-1 1,3-9,2-8,0-8,-2-7,9 0,7-16,7-13,-1-3,-2-1,-4 3,-4 2,-7 4,-5 8,-1 2,-2 7</inkml:trace>
  <inkml:trace contextRef="#ctx0" brushRef="#br4" timeOffset="12">14844 5387,'0'0,"-33"80,26-49,4 2,0 1,3-2,0-6,0-6,6-5,5-4,4-5,-1-2,0-4,5 0,-5 0,0-13,1-2,-8-3</inkml:trace>
  <inkml:trace contextRef="#ctx0" brushRef="#br3" timeOffset="13">11799 5434,'0'0,"106"0,-70 0,3 0,-3 0,-7-3,0-4</inkml:trace>
  <inkml:trace contextRef="#ctx0" brushRef="#br3" timeOffset="14">12664 5483,'0'0,"11"-48,-11 41,0 3,-15 4,-3 0,-4 7,4 16,-7 8,7 0,3-3,12-4,3-5,0-11,0-2,18-6,3 0,9-15,2-11,-3 2,-7 4,-4 0,-11 9,0 6,-4 2,-3 15,0 12,0 13,-3-4,-4 2,7-9,0-8,0-11,14-7,4-4</inkml:trace>
  <inkml:trace contextRef="#ctx0" brushRef="#br3" timeOffset="15">12858 5441,'0'0,"91"-3,-55 0,1 2,-8-3,-1 2,-13 2,0 0,-15 10,0 16,0 6,0 0,-4 3,-3-11,3-6,4-9</inkml:trace>
  <inkml:trace contextRef="#ctx0" brushRef="#br3" timeOffset="16">13391 5508,'0'0,"-65"-74,40 74,3 4,-4 14,5 6,-1 4,12 0,2 5,8-6,0-1,8-7,9-6,5-11,7-2,-7-8,-1-17,2-7,-10 0,-5 1,-5 5,-3 5,0 6,0 3</inkml:trace>
  <inkml:trace contextRef="#ctx0" brushRef="#br3" timeOffset="17">11673 5471,'0'0,"-62"-37,48 51,-1 9,8 9,0 1,7 2,0-7,7-9,15-8,2-11,13-4,-1-22</inkml:trace>
  <inkml:trace contextRef="#ctx0" brushRef="#br3" timeOffset="18">13525 5470,'0'0,"-26"97,16-61,2-4,-2-3,10-10,0-7,-3-9,3-4,0-17,3-7,4-1,0 1,7 2,-3 1,0 7,0 1,-1 9,2 5,-5 0,4 8,-1 16,-6 8,0 3,-4 6,0-5,0-5,0-10</inkml:trace>
  <inkml:trace contextRef="#ctx0" brushRef="#br4" timeOffset="19">14752 5497,'0'0,"119"31,-79-50,-1-4</inkml:trace>
  <inkml:trace contextRef="#ctx0" brushRef="#br3" timeOffset="20">11328 5495,'0'0,"55"0</inkml:trace>
  <inkml:trace contextRef="#ctx0" brushRef="#br0" timeOffset="21">5851 5970,'-3'14,"-1"1,-1-2,0 1,-1 0,0 0,0-2,-2 1,0 0,0-1,-1 0,-1-1,1 1,-1-1,-1 0,1-2,-2 0,1 1,-1-2,-1 1,0-2,1 1,-1-1,-1-2,1 1,-2-1,2-1,-2 0,0 0,1-2,-1 1,1-1,-1-1,0-1,0 0,0 0,1-2,0 0,-1 0,0-1,1 0,-1-1,1-1,1 0,-1-1,0 0,1-1,0 1,0-3,1 1,0-1,0 0,2 0,-2-2,3 1,-2-1,2 0,-1 0,2-1,0-1,0 0,1 0,1 0,-1 0,2-1,-1 0,2 0,-1-1,2 2,0-2,1 0,0 0,1 1,0-1,2 0,-1 0,1 1,1-1,1 0,0 1,0 0,1-1,1 2,0-2,1 2,0-1,0 1,2 0,-1 1,2 0,0 0,0 0,1 1,-1 0,3 0,-2 2,2-1,-1 1,1 0,1 1,-1 0,1 2,0-2,1 3,-1-1,2 1,-2 1,1-1,1 2,0 0,-1 1,0 0,1 2,1-1,-2 1,1 1,0-1,-1 3,1-2,0 2,-1 1,0 0,1 0,-2 2,1 0,-1 0,1 0,-1 2,-1-1,0 2,0 0,0 0,-1 0,0 1,-1 1,0-1,0 3,0-2,-2 1,-1 0,2 1,-2 0,-1 0,0 0,0 1,0 0,-2 0,0 0,0 0,-1 1,-2-1,1 1,0 0,-2 0,0 0,0-1,-2 0,0 2,0-1,-1-1</inkml:trace>
  <inkml:trace contextRef="#ctx0" brushRef="#br4" timeOffset="22">14233 5603,'0'0,"-10"-81,-2 78,-5 3,2 8,-7 21,0 4,8 9,0-2,11-4,3-7,0-10,6-11,13-8,2 0,5-18,3-10,-4-7,-11 1,-10 4,-4 1,0 7,-10 4,5 5</inkml:trace>
  <inkml:trace contextRef="#ctx0" brushRef="#br4" timeOffset="23">14399 5572,'0'0,"-18"3,10 27,1 6,4 2,3-5,0-9,0-7,10-11,13-6,-2 0,8-21,-1-8,-2-8,-4 0,-3 1,-9 9,-7 11,-3 8,0 7,0 10,0 23,0 14,-3 7,-7-5,5-9,5-13,0-15</inkml:trace>
  <inkml:trace contextRef="#ctx0" brushRef="#br1" timeOffset="24">6118 5662,'0'0,"0"-2,-3 2,-1 0,4 6,-4 3,0 5,-2 1,6 5,-8 1,5 1,3 3,0-2,0-4,0-4,3-8,5-1,6-6,-3 0,3 0,1-10,-5-5,1-2,-4 0,8 0,-8 2,1 1,-1 2,0 5,-7 3,7 4,-7 4,4 13,-1 4,-3 3,3-4,5-1,-4-3,6-7,1-6,8-3,-1 0,4-12,-5-12,-3 2,-2-3,-5 2,-7-1,0 0,0 4,0 5,0 9,-11 6,0 0</inkml:trace>
  <inkml:trace contextRef="#ctx0" brushRef="#br1" timeOffset="25">5556 5764,'0'0,"-94"53,79-23,2 3,13 3,0-2,0-4,13-6,5-8,11-10,0-4,0-2,-4 0,-6 0</inkml:trace>
  <inkml:trace contextRef="#ctx0" brushRef="#br1" timeOffset="26">5329 5805,'0'0,"-8"0,16 0,10 0,-1 0,5-2,-4 2,-3 0,-7 0,2 0,-3 9,-3 7,-1 2,-3 3,-3 5,-15 3,-8 1,-2-2,-1-4,0-6,14-8,5-7,17-5</inkml:trace>
  <inkml:trace contextRef="#ctx0" brushRef="#br1" timeOffset="27">6487 5874,'0'0,"-3"39,-4-4,-1 0,8-1</inkml:trace>
  <inkml:trace contextRef="#ctx0" brushRef="#br2" timeOffset="28">5915 5929,'3261'2377</inkml:trace>
  <inkml:trace contextRef="#ctx0" brushRef="#br1" timeOffset="29">5669 5948,'0'0,"0"118,-5-76,5-11,0-5</inkml:trace>
  <inkml:trace contextRef="#ctx0" brushRef="#br5" timeOffset="30">11807 6026,'-861'1402</inkml:trace>
  <inkml:trace contextRef="#ctx0" brushRef="#br5" timeOffset="31">11135 7310,'-189'118,"208"-341</inkml:trace>
  <inkml:trace contextRef="#ctx0" brushRef="#br0" timeOffset="32">11804 8619,'-12'49,"0"3,-6-3,0 0,-2-3,-3 4,1-6,-5 4,0-4,-1-2,-4 1,-1-3,-1 0,-1-1,-3-2,-1-3,0-1,-1 1,-3-4,-2 0,0-4,1-1,-3 0,0-5,-2 1,0-4,-1-1,-1-1,0-4,0-2,-1 0,1-2,-1-6,-1 2,2-3,-3-3,3 0,0-4,-1 0,1-4,-1 0,1-5,2 1,0-3,2-3,-2-1,2-2,3-1,-1-4,2 0,1-2,-1 0,5-2,-2-3,4-3,1 2,2-3,-1-1,5-1,0-3,2 1,0-1,5-2,0 0,2-2,2 0,2 0,1-3,3 3,1-2,4-1,1-1,2 2,1-1,6-1,-3 2,4-1,2-2,3 3,3 0,-1 2,2-3,5 3,0 0,2 3,2-4,1 6,3-3,1 2,2 2,2 1,3 2,-1 0,3 2,2 0,0 4,3 1,-2-1,4 4,1 0,1 4,0 1,2 0,0 5,1 0,2 2,-1 2,2 1,0 4,1 2,-1 0,1 2,-1 6,2-3,-1 4,2 4,-3-1,0 4,1 0,-1 4,0 0,0 4,-1 1,-2 2,0 3,1 1,-3 2,0 1,-3 4,1 0,-2 2,0 0,-4 3,2 1,-4 4,-1-2,-1 3,-1 1,-3 1,-2 3,-1-1,1 1,-6 2,-1 0,0 2,-3 0,-2 0,-1 3,-4-3,0 2,-4 1,0 1,-3-2,-1 1,-6 1,3-2,-4 1,-3 2,-1-3,-4 0</inkml:trace>
  <inkml:trace contextRef="#ctx0" brushRef="#br1" timeOffset="33">10476 7052,'0'0,"0"34,0-25,3 5,-3-5,4 5,0 0,-1 0,-3 2,0 1,0 2,0 3,4 5,-4 0,0 4,0 2,0 3,0 4,0 2,0 2,0 0,0-2,0-3,0 0,0-5,0 2,0-2,0 2,-4 2,-3 2,3 2,-3 4,1-3,-2 0,-3 2,3-3,2-3,-2-1,2 2,6 4,-4 4,4 0,0 1,0-6,0 0,-4 0,4-3,-3 2,-2-1,2 0,0 2,-5-1,8-3,0-2,0-3,0 1,0-3,0 0,0-2,0 1,0-4,0 0,-3-5,3 1,-4 2,4-3,-4 0,1-1,3 3,-7-1,3-3,0 2,4-7,-3 0,3-3,0-3,0 1,-3-5,3 1,0 1,0-1,0 0,0 0,0-2,0-2,0 1,0-1,0 0,0 1,0-3,0 5,0-2,0 1,0 2,0-1,0 1,0 0,0 1,0-3,0 0</inkml:trace>
  <inkml:trace contextRef="#ctx0" brushRef="#br0" timeOffset="34">5860 7538,'-3'14,"-1"0,-1 1,0-2,-1 1,0-1,0 0,-2 1,1-2,-2 0,1 0,-2 0,0-1,1 0,-2-1,0 0,-1-1,1 1,-1-1,-1-1,1 0,-1-2,0 1,0-1,-1 0,0-1,0-1,0 1,-1-2,0-1,1 1,0-1,-2-2,1 1,1-1,-1-1,1 0,-1-1,0 0,1-1,-1 0,1-1,0-1,0 0,0 0,1-1,-1-2,2 1,-1-1,1 0,0-1,0 0,1-1,0 1,1-3,0 2,0-1,1-1,1 0,-1-1,2 1,-1 0,2-2,0 0,0 1,1-1,1 0,-1 0,2-1,-1 1,3 0,-2-2,3 2,-1-1,2 0,-1 0,0 1,3-1,-1 0,1 0,1 2,0-1,0-1,1 2,1-1,0 1,0 0,3-1,-2 1,1 1,1 1,1-1,-1 1,1 0,1 1,-1 0,2 1,0-1,0 1,0 1,1 0,-1 1,2 1,-1-1,1 2,0 0,0 0,0 1,0 1,1 1,0-1,-1 1,0 1,2 1,-1 0,0 0,-1 2,1-1,-1 2,1 0,-1 0,1 1,-1 1,0 0,-1 0,1 1,-1 2,0-1,0 1,-1 0,0 1,0-1,-2 2,2 0,-2 1,0 0,0 0,-1 1,-1 0,0 0,0 1,-1-1,0 2,-1-1,0 1,-1 0,-1 0,1 0,-2 0,0 1,-1-1,0 1,-1 0,0-1,-2 2,1-1,-1-1,-1 1,0-1,-2 1</inkml:trace>
  <inkml:trace contextRef="#ctx0" brushRef="#br1" timeOffset="35">6250 7143,'0'0,"-3"-5,-1 5,1 8,3 8,-3 6,-1 3,4 5,-4-5,4 2,0-4,0-7,0-6,8-4,5-2,-2-4,8 0,-5-2,1-9,-4-4,0-1,-4 1,3-1,-6 4,3 4,-4 7,2 1,-2 0,0 9,-3 13,8 5,-5-4,5-6,6-8,4-5,4-4,10-5,2-16,-2-6,-4-5,-6 0,-11-1,-3 2,-8 3,0 5,-3 10,-13 10</inkml:trace>
  <inkml:trace contextRef="#ctx0" brushRef="#br1" timeOffset="36">6671 7370,'0'0,"15"-24,-11 24,3-5,-3 2,2-4,5 6,0-3,4 4,-8 0,4 0,-1 0,-1 0,-6 0,-3 7,0 6,0 5,-12 0,-6 6,-3 1,3-4,-4 1,11-6,0-9,11-3,0-2,0-1,8-1,14 0,-5 0,5 0,-3 0,-6 0,2 0,0 7,-1 0,0 1,1 1</inkml:trace>
  <inkml:trace contextRef="#ctx0" brushRef="#br1" timeOffset="37">6744 7348,'0'0,"-15"82,12-48,0-7,3-8</inkml:trace>
  <inkml:trace contextRef="#ctx0" brushRef="#br6" timeOffset="38">15045 7384,'0'0,"3"-36,-9 37,-16 15,0 8,-13 7,-2 5,-7 10,-6 7,-5 12,-3 11,1 6,9 6,6 4,12 4,12 4,15 5,3 17,0 12,18 3,4 1,6-18,5-12,2-18,3-14,-3-17,-6-14,0-17,0-15,-3-11</inkml:trace>
  <inkml:trace contextRef="#ctx0" brushRef="#br1" timeOffset="39">5288 7393,'0'0,"57"0,-41 0,2 0,-8 0,-7 0,5 8,-5 4,-3 7,0 8,-14 3,-4-2,-4-5,3-6,6-5,2-7,7-2</inkml:trace>
  <inkml:trace contextRef="#ctx0" brushRef="#br1" timeOffset="40">5447 7416,'0'0,"-51"94,48-66,3-10,0-4,7-8,12-6,9 0</inkml:trace>
  <inkml:trace contextRef="#ctx0" brushRef="#br2" timeOffset="41">5932 7477,'3200'844</inkml:trace>
  <inkml:trace contextRef="#ctx0" brushRef="#br1" timeOffset="42">5581 7499,'0'0,"39"-19,-39 38,0 5,-6 2,-9 0,0 1,8-7,1 0,-2-7,8-5,0-3,3 1,15-6,1 2,-2 2,-2-2,0-2</inkml:trace>
  <inkml:trace contextRef="#ctx0" brushRef="#br6" timeOffset="43">18996 7597,'0'0,"-17"-20,20 43,18 15,16 14,6 4,4 0,3 4,1 7,-4 9,-4 15,-10 14,-23 12,-10 13,-6-3,-34 1,-3-6,-15-10,-4-2,-17-3,-15 1,-15 0,-6-11</inkml:trace>
  <inkml:trace contextRef="#ctx0" brushRef="#br7" timeOffset="44">16845 7783,'0'0,"0"-1,0 7,0 7,0 4,0 2,8 2,-5-2,-3-4,4-2,-4-5,0-6,0-1,3-1,-3-5,0-8,8-5,-8-1,3 1,5-3,-4 3,3 2,4-2,2 1,2 3,-1 2,1 2,-1 5,-6 5,-1 0,3 0,-2 9,0 12,-5 4,0 3,-3 2,0-3,0-5,0-7</inkml:trace>
  <inkml:trace contextRef="#ctx0" brushRef="#br8" timeOffset="45">10070 7726,'0'0,"-10"-6,-8 1,-3 4,-9 1,-2 0,-1 0,-3 0,3 0,8 1,0-1,0 0,3 0,0 0,-3 0,7 0,-1 0,5 3,4-3,-2 2,9-1,3 2,0 0,7 5,4 0,4-1,-1 5,4 1,3 2,1 2,0 2,0 2,-4 2,0 0,-3-2,-5-4,1-2,0-2,1 0,-2 1,-7-2,5-3,-2-3,-6-5,0 1,0 0,0 2,0 1,-11 3,-2 4,-2 3,-4 0,6 0,-10 2,2-2,-1 5,0-3,4 1,4-5,0-1,3-1,4-4,-2 2,0 3,-2-1,0 2,-4-5,9 0,1-3,5-3,0 0,5-4,-2 0,4 0,0-1,1-2,6 2,-1 1,3 0,2 1,3-2,-3 3,4 0,0-2,-1 1,2-1,2 2,7 0,1 0,3 0,-7 3,-3 2,-5-2,-6 1,-2-3,-5 1,-8 1</inkml:trace>
  <inkml:trace contextRef="#ctx0" brushRef="#br6" timeOffset="46">11112 8007,'0'0,"3"-84,-3 59,0 1,0 4,0 5,-3 1,-4 6,4 4,-2 1,-5 3,-5 3,-2 18,-6 11,2 10,3 9,-4 8,4 8,-4 7,1 10,2-1,-2-5,6-16,12-18,-4-17,7-14,0-7,0-13</inkml:trace>
  <inkml:trace contextRef="#ctx0" brushRef="#br6" timeOffset="47">14205 8246,'0'0,"40"-44,-33 23,0 0,-3-2,-4 4,0 0,0 2,-11 2,1 4,-1 3,-1 6,1 2,1 0,-4 11,-2 14,-5 14,-4 16,-4 12,0 10,-1 3,9-9,0-11,10-10,4-11,3-4,1-12,3-14</inkml:trace>
  <inkml:trace contextRef="#ctx0" brushRef="#br7" timeOffset="48">17094 8122,'0'0,"0"-4,-7 4,-11 0,-8 0,-6 0,-1 7,0 1,5 0,-5-3,4 1,4-2,-1 3,5-6,-1 1,8 2,-1-2,8-2,0 1,3-1,4 2,0 0,0 0,0 0,0 5,14 3,1 4,10-3,1 2,7 1,-1 1,-4 2,2-2,-2 0,-1-2,-11 1,3-5,-8 1,0-4,-8-1,4-1,-3-2,-4-1,-11 4,-3 2,0 7,-2 2,0 5,-11 3,6 0,-1 3,1-1,-1 1,4-2,-4-2,7-6,2 0,-6 0,8-6,0 3,4-6,4-4,0-1,-2-3,5 2,-4-2,1 0,-1 0,1 0,-1 0,0 0,0 0,1 0,0 0,-1 0,1 0,-2 0,5 2,5 2,12-1,1 1,12 0,-2 0,5-3,3-1,-4 0,1 0,-4 0,-3 0,-4 0,-4 0,-1 0,-6-1,-3 1,2 0,-6-3,4 2,-5 1,0-2,1 0,3 2,-3-1,3-2,-7 1,4 1,-4-1,0 0,0 0</inkml:trace>
  <inkml:trace contextRef="#ctx0" brushRef="#br7" timeOffset="49">15182 8146,'0'0,"0"-3,0 19,0 4,0 9,0 6,0 3,0 2,0 4,0-4,-3-4,-1-8,1-9,3-7,0-9,0 0,0-6,0-6,0-6,3-4,12 0,6 2,-2 0,6 5,4 4,-4 8,-6 0,-2 0,-6 6,-3 3,-5 7,-3-1,0 6,-14 0,-11 4,-8-2,-4-6,1-5,4-7,9-5,10 0</inkml:trace>
  <inkml:trace contextRef="#ctx0" brushRef="#br7" timeOffset="50">18218 8283,'0'0,"-3"-5,0 5,-1 0,0 0,0 5,1 2,-1 4,1 2,0 5,-2-1,-1 6,6-2,0 0,0 1,0-4,0-3,0-2,14-1,-4-5,5-1,-4-6,3 0,1 0,-4-6,0-4,0-2,-1-6,5 3,-8 0,0 2,0 6,-7 10,0 13,0 2,3 5,6 0,-2-6,3 0,1-8,7-6,7-3,5-24,6-7,-1-11,-2-2,-3 1,-13 4,-6 0,-11 4,0 5,-15 12,-1 15,-14 3,0 24</inkml:trace>
  <inkml:trace contextRef="#ctx0" brushRef="#br7" timeOffset="51">15931 8262,'0'0,"0"-8,0 20,0 11,0 7,0 4,0 2,-7 2,7-7,-3-7,3-10,0-7</inkml:trace>
  <inkml:trace contextRef="#ctx0" brushRef="#br6" timeOffset="52">10805 8259,'0'0,"127"26,-73-26,1 0</inkml:trace>
  <inkml:trace contextRef="#ctx0" brushRef="#br7" timeOffset="53">17648 8271,'0'0,"-65"111,58-69,4-3,3 0,0-7,7-11,11-6,-1-15,9 0,2-1,2-20</inkml:trace>
  <inkml:trace contextRef="#ctx0" brushRef="#br7" timeOffset="54">15993 8277,'0'0,"0"-3,-3 3,-1 8,-2 6,6 7,-8 4,4 7,1 6,-4 4,-1-2,4 0,-3-4,4-5,-1-3,0-4,1-4,-1-5,4-4,0-3,0-4</inkml:trace>
  <inkml:trace contextRef="#ctx0" brushRef="#br7" timeOffset="55">17432 8298,'0'0,"75"0,-57 2,0 8,-6 1,-1 2,-8 2,-3 2,0 8,-14 4,-16 7,-9 0,3-3,4-11,10-8,7-11,12-3</inkml:trace>
  <inkml:trace contextRef="#ctx0" brushRef="#br7" timeOffset="56">17941 8350,'0'0</inkml:trace>
  <inkml:trace contextRef="#ctx0" brushRef="#br2" timeOffset="57">6182 10064,'2973'-1712</inkml:trace>
  <inkml:trace contextRef="#ctx0" brushRef="#br7" timeOffset="58">18743 8384,'0'0</inkml:trace>
  <inkml:trace contextRef="#ctx0" brushRef="#br9" timeOffset="59">11835 8419,'1549'83</inkml:trace>
  <inkml:trace contextRef="#ctx0" brushRef="#br9" timeOffset="60">13189 8392,'195'110,"-400"-20</inkml:trace>
  <inkml:trace contextRef="#ctx0" brushRef="#br1" timeOffset="61">5556 8412,'0'0,"0"4,0 7,0 7,-4 6</inkml:trace>
  <inkml:trace contextRef="#ctx0" brushRef="#br7" timeOffset="62">15766 8425,'0'0,"104"5,-71-5,0 0,-4 0,-1-5,-6-2</inkml:trace>
  <inkml:trace contextRef="#ctx0" brushRef="#br6" timeOffset="63">13875 8434,'0'0,"123"5,-75-2,-1 0,0 1</inkml:trace>
  <inkml:trace contextRef="#ctx0" brushRef="#br7" timeOffset="64">15842 8457,'0'0,"-8"0,26 0,11 0,7 2,5 0,2 0,0-2,-4 0,1 0,-11 0,0 0,-14 0,-1 0</inkml:trace>
  <inkml:trace contextRef="#ctx0" brushRef="#br7" timeOffset="65">18729 8555,'0'0,"-3"89,-8-60,3 0,-3-3,8-7,0-8</inkml:trace>
  <inkml:trace contextRef="#ctx0" brushRef="#br7" timeOffset="66">17887 8562,'0'0,"-8"105,1-83,7-4,-3-7</inkml:trace>
  <inkml:trace contextRef="#ctx0" brushRef="#br1" timeOffset="67">5541 8747,'0'0,"0"31</inkml:trace>
  <inkml:trace contextRef="#ctx0" brushRef="#br7" timeOffset="68">16685 8973,'0'0,"0"-21</inkml:trace>
  <inkml:trace contextRef="#ctx0" brushRef="#br7" timeOffset="69">17142 9029,'0'0,"0"-1,0 11,0 10,-5 6,2 5,-5 1,5-1,0-3,-1-3,1-6,3-4,0-5,0-6</inkml:trace>
  <inkml:trace contextRef="#ctx0" brushRef="#br7" timeOffset="70">16693 9051,'0'0,"-14"104,7-76,-1-2,1-3,0-4,7-7,-4-6</inkml:trace>
  <inkml:trace contextRef="#ctx0" brushRef="#br7" timeOffset="71">16887 9057,'0'0,"-7"0,14 0,4 0,0 0,8 0,-2 0,-2 0,-5 2,1 2,-4-2,-3-2,1 0,-5 3</inkml:trace>
  <inkml:trace contextRef="#ctx0" brushRef="#br1" timeOffset="72">5566 9068,'0'0,"-3"15</inkml:trace>
  <inkml:trace contextRef="#ctx0" brushRef="#br7" timeOffset="73">16856 9165,'0'0,"14"0,-3 0,4 0,-4 0,-4 0,3 0,-2 0,-1 0</inkml:trace>
  <inkml:trace contextRef="#ctx0" brushRef="#br7" timeOffset="74">16856 9165</inkml:trace>
  <inkml:trace contextRef="#ctx0" brushRef="#br5" timeOffset="75">9187 10678,'745'-1463</inkml:trace>
  <inkml:trace contextRef="#ctx0" brushRef="#br5" timeOffset="76">9753 9347,'179'-132,"-180"355</inkml:trace>
  <inkml:trace contextRef="#ctx0" brushRef="#br1" timeOffset="77">6237 9400,'0'0,"0"-2,0 4,0 4,0 1,0 5,0 1,0 1,0-1,0 2,0 1,0-1,0-2,0 2,0-1,7-4,-1-1,2-4,-1 2,1-7,-1 0,1 0,-2-3,4-12,-2-7,4 2,2-2,-4 2,-5 6,-2 8,0 6,1 0,0 9,3 10,0 2,4 0,-1-5,5-1,-4-10,4-5,-1 0,1-5,-5-15,5-5,-8-3,1 0,-8-3,0 4,0 0,-15 5,8 3,-1 8,5 7</inkml:trace>
  <inkml:trace contextRef="#ctx0" brushRef="#br1" timeOffset="78">6599 9403,'0'0,"0"-3,4 16,6 11,-10 1,4 6</inkml:trace>
  <inkml:trace contextRef="#ctx0" brushRef="#br1" timeOffset="79">6660 9466,'0'0,"-3"-6,3 12,0 5,0 5,0-1,0 0,0-2,0-5,0-4,0-3,0-5,0-5,0 2,0-5,0 1,0-2,6-3,2 3,-8-1,7 3,1 2,-1-2,1 7,2-2,-4 4,6 2,-5 0,0 0,-3 9,2 5,-1 6,-5-2,3 5,1-6,-1 0,1-6,0-3</inkml:trace>
  <inkml:trace contextRef="#ctx0" brushRef="#br0" timeOffset="80">6093 10147,'-3'14,"-1"1,-1-1,0 0,-1-1,0 1,-1-1,0-1,-1 1,0-1,-1 0,0 0,-1-1,0 0,0 0,-2-2,1 1,0-1,-1 0,-1-1,1-1,-1 1,0-1,0-2,-2 1,2-1,-1 0,-1-1,1-1,-1 0,1-1,-1 0,0-1,0 0,1-1,-1-1,0-1,0 1,1-1,0-1,-1 0,0-2,1 1,1-2,-1 1,0-2,1 1,0-1,1-2,0 1,0-1,0 0,1 0,-1-2,2 1,1-1,-1 0,0 0,3-1,-2-1,2 0,-2 0,3 1,0-2,0 0,1 0,1 1,0-3,0 3,1-1,1-1,0-1,1 2,1 0,0-2,0 2,1-1,1 0,1 0,0 1,1 0,-1-1,2 2,0-2,1 3,0-3,0 3,2-1,-1 0,2 1,0 0,0 0,0 1,2 1,-1-2,1 3,0 0,1-1,0 1,0 1,1 1,0 0,0-1,0 3,1-1,0 1,0 1,1-1,-1 2,1 0,0 1,-1 0,0 2,1-1,0 1,0 1,0 0,-1 1,1-1,-1 3,1-1,0 2,-2-1,2 1,-2 1,1 0,-1 1,-1 0,1 1,-1 0,0 1,0 0,-1 1,0 0,0 0,-1 1,-1 1,0-1,0 1,-1 0,0 1,-1 0,-1 0,1 0,-2 1,0 0,0 0,-1 1,0-2,-1 2,-1 0,-1 0,1-1,-1 1,-2 0,1-1,-2 1,1 1,-2-2,0 0</inkml:trace>
  <inkml:trace contextRef="#ctx0" brushRef="#br1" timeOffset="81">5737 9950,'0'0,"-54"-2,40 2,-1 10,0 5,4 8,0 5,8 4,3 1,0-4,6-8,9-7,4-6,6-6,0-2,-3 0</inkml:trace>
  <inkml:trace contextRef="#ctx0" brushRef="#br1" timeOffset="82">5490 9997,'0'0,"18"0,3 0,-5 0,1 2,-6 4,-4-3,0 2,-2 3,-5 4,0-1,0 6,-19 2,-9 0,-5 1,4-2,7-6,4-4,14-5,8-3</inkml:trace>
  <inkml:trace contextRef="#ctx0" brushRef="#br1" timeOffset="83">5838 10103,'0'0,"0"78,0-58,-4-2,4-4,0-3,0-5,0-3,0 0,0-8,0-5,0-6,0-2,4-3,3-1,0-1,8 1,-8 4,4 5,-1 1,2 9,-5 3,5 0,-2 7,-4 10,6 8,-12 2,0 3,0-3,0 0,0-9,0-4,0-8</inkml:trace>
  <inkml:trace contextRef="#ctx0" brushRef="#br3" timeOffset="84">8840 10836,'0'0,"0"77</inkml:trace>
  <inkml:trace contextRef="#ctx0" brushRef="#br3" timeOffset="85">8147 10855,'0'0,"0"-5,0 16,0 10,0 4,0-1,0 9,0-1,-3 0,-4 2,4-3,-1-2,4-9,0-1,0-9,0-4,0-3,0-5,0-13,14-6,0-1,1-2,3 2,-5 7,10-3,-5 7,-7 5,0 6,-1 0,-6 4,4 15,-5 4,4 3,-4-2,1-2,4-8,-1-7,4-7,0 0,6-9,1-18,5-4,-2 0,-7-6,5 5,-8 0,-1 5,-6 6,-4 10,0 5</inkml:trace>
  <inkml:trace contextRef="#ctx0" brushRef="#br3" timeOffset="86">9557 10867,'0'0,"-21"92,6-41,1 0,0-2,3-2,6-2,5-13,0-8,0-12,0-6,12-6,-2 0,5-15,0-10,-8-2,0 3</inkml:trace>
  <inkml:trace contextRef="#ctx0" brushRef="#br3" timeOffset="87">10216 11157,'0'0,"-91"-55,66 67,-4 17,0 7,11 4,8-4,6-5,4-8,0-10,19-13,5 0,9-25,0-9,0-10,-8-6,0-1,-4 1,1 2,-11 2,-4 8,-3 8,-4 10,0 14,-11 16,-7 25,-4 10,4 9,3 4,6 0,9-7,0-10,17-13,12-18,7-10</inkml:trace>
  <inkml:trace contextRef="#ctx0" brushRef="#br3" timeOffset="88">9181 10922,'0'0,"-7"-9,7 25,0 9,0 10,0 4,-8 1,2 3,-2-3,4-6,1-8,3-11,0-8,0-5,0-19,3-10,12 1,3-1,4 3,-4 9,0 5,4 4,-8 6,1 0,-1 2,-7 16,1 8,-8 6,0 0,0-1,-8-5,8-12,0-7</inkml:trace>
  <inkml:trace contextRef="#ctx0" brushRef="#br10" timeOffset="89">11945 10943,'0'0,"-37"8,27 0,2 2,-3 10,-3 4,0 14,-5 6,2 8,-2 5,5 3,6-1,8-4,0-7,0-5,19-7,-4-8,13-11</inkml:trace>
  <inkml:trace contextRef="#ctx0" brushRef="#br10" timeOffset="90">13011 10959,'0'0,"40"112,-18-57,-4 7,-15 4,-3 7,0 4,-28 5,-15 2,-15-3,-4-14</inkml:trace>
  <inkml:trace contextRef="#ctx0" brushRef="#br3" timeOffset="91">8581 11120,'0'0,"51"-31,-45 12,5 2,-11 2,0 5,0 1,0 3,-11 2,-2 4,1 0,-2 8,-1 11,4 4,5-1,-6 5,9 0,3-3,0-1,0-5,15-6,-1-3,7-9,2 0</inkml:trace>
  <inkml:trace contextRef="#ctx0" brushRef="#br3" timeOffset="92">9028 11044,'0'0,"-46"-33,31 53,4 0,-4 6,9-2,-1-7,7-4,0-5,0-6,7-2,7 0,4 0,0-7,-3-9,0 8,-8 0,-4 8,-3 16,0 16,0 12,0 9,0 1,-7 1,-1-4,-2-5,2-4,-2-3,-5-7,-3-1,-3-7,-5-6,1-14,-4-4,-4-10,8-20,10-10,12-4,3-1,25-3,18 6,5 1,-1 6,-8 1,2 4</inkml:trace>
  <inkml:trace contextRef="#ctx0" brushRef="#br3" timeOffset="93">9806 11178,'0'0,"36"0,-14-2,0-8,0-1,-8-2,4-3,-7 1,-5 0,-1 2,-5 4,0-1,0 2,-11-1,-11 3,4 4,-11 2,0 5,0 13,0 8,0 9,4 1,7 2,3-2,15-5,0-4,11-3,19-8,2-5,4-11,0 0,7-6,-7-15,1-7</inkml:trace>
  <inkml:trace contextRef="#ctx0" brushRef="#br3" timeOffset="94">8777 11050,'0'0,"0"114,-8-75,-2-10,6-8,4-11</inkml:trace>
  <inkml:trace contextRef="#ctx0" brushRef="#br3" timeOffset="95">9358 11059,'0'0,"91"13,-47-13,-8 0,-1 0,1-7,-3-7</inkml:trace>
  <inkml:trace contextRef="#ctx0" brushRef="#br3" timeOffset="96">10844 11122,'0'0,"8"-41,-20 33,-13 3,0 4,-11 1,4 0,2 0,13 6,5 2,8 5,4 3,0 12,16 3,1 0,-3-3,2-2,-16-10,3-3,-3-2,0-1,-11 1,-11-4,-7-1,8-3,11-3,-2 0,12-6,22-10</inkml:trace>
  <inkml:trace contextRef="#ctx0" brushRef="#br3" timeOffset="97">9731 11203,'0'0,"90"-25,-69 12,5-7,-11 2,-2 2,-9 4,-4 3,0 6,0 1,-14 0,-7 2,2 0,-3 7,8 11,-1 1,5 4,7-3,3 0,0-4,0 2,10-7,11-5,5-4</inkml:trace>
  <inkml:trace contextRef="#ctx0" brushRef="#br10" timeOffset="98">12783 11105,'0'0,"-36"91,25-60,3 2,-2 0,10-7,0-2,0-8,10-3,9-5,-1-8,4 0,-5-2,6-13,-8-2,1-4</inkml:trace>
  <inkml:trace contextRef="#ctx0" brushRef="#br3" timeOffset="99">11237 11185,'0'0,"-5"58,2-25,-1-4,0-2,-2-5,6-6,0-11,0-2,0-21,0-6,14-2,0-3,1 0,3 3,4-3,-4 10,3 7,-2 12,-9 0,1 24,-4 10,-7-2,3 0,-3-3,0-10,0-9,5-10,1-10,-2-16,11-5,-4-1,-1 1,5 3,-1 5,-3 6,4 3,-4 10,3 4,1 0,0 0,2 12,1 7,-7 5,-7 9,-4 1,0 2,0 1,-4-11</inkml:trace>
  <inkml:trace contextRef="#ctx0" brushRef="#br10" timeOffset="100">12422 11287,'0'0,"46"19,-28-37,-3 0,-4-5,-1-2,-2 0,-8 3,0 4,0 5,-11 8,-7 5,-4 0,-3 1,0 16,6 10,5 4,3 5,11 4,0 2,0-5,11-2,3-7,5-7,2-7,2-13,1-1,1-8,0-18</inkml:trace>
  <inkml:trace contextRef="#ctx0" brushRef="#br10" timeOffset="101">12075 11173,'0'0,"0"99,0-77,0 1,0-6,0-4,-4-5,4-4,-4-4,4-8,0-10,0-5,0-2,11 1,7 3,-4 3,5 5,-1 3,3 7,-6 3,3 0,-2 3,-7 16,2 6,-7 4,-4 2,0 0,0-3,0-7,0-6,3-10</inkml:trace>
  <inkml:trace contextRef="#ctx0" brushRef="#br3" timeOffset="102">10953 11213,'0'0,"-54"86,46-65,2-3,6-6,0-4,0-4,18-4,4-2,3-15,-1-6,3-3,-2 2,-10 0,-1 3,-7 6,-3 8,-4 4,0 7,0 19,0 5,-7 0,3-2,4-10,0-3,11-5</inkml:trace>
  <inkml:trace contextRef="#ctx0" brushRef="#br10" timeOffset="103">12657 11246,'0'0,"97"0,-64 0,-1 0,-6-7,-1-2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5:06:17.8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5850 131596,'0'0,"0"-5,0-4,-4-3,-10 3,-3 0,3-2,-4 5,-3 1,-2 1,-4 4,1 0,-10 1,1 19,-2 8,2 11,4 13,0 9,13 9,-1 8,16-3,3-10,0-11,22-9,5-18,8-6,-3-14,3-7,-3 0,-2-7,-8-16,0-2,-12-3,-1-2,-9 5,0 0,0 10,0 6,-5 5,5 5,0 6,13 1,11-8,1 0,-2 0,-5 0,-1-3,-8-4,-4 7,-1 0,-4 10,0 18,0 9,0 1,0-1,0-2,5-5,-1-6,1-8,4-12</inkml:trace>
  <inkml:trace contextRef="#ctx0" brushRef="#br0">6003 132052,'0'0,"43"54,-38-27,4 5,-5-1,-4-2,0-8,0-3,0-11,0-4,0-13,0-16,10 2,2-9,10-1,2 2,-3 3,-3 6,-5 9,-3 5,4 9,-11 0,11 0</inkml:trace>
  <inkml:trace contextRef="#ctx0" brushRef="#br0">6447 132040,'0'0,"-63"-21,45 44,1 8,4 2,9-4,4-3,0-10,0-6,17-10,0 0,6-5,3-16,-8-7,1 1,-10 1,4 1,-9 7,4 4,-3 10,0 5,-5 28,0 8,0 5,0 0,9-12,-1-4,11-14</inkml:trace>
  <inkml:trace contextRef="#ctx0" brushRef="#br0">6786 132040,'0'0,"-49"-17,27 17,-1 19,5 9,-3 8,7 2,5 0,4-5,5-8,0-10,14-8,14-7,-3-7,7-22,-1-8,-9-8,-4-6,0 0,-5-1,-4 1,0 2,-5 6,6 11,-6 3,-1 16,-3 11,0 17,0 22,0 20,-12 13,3 7,-5 3,10-5,4-14,0-20,4-19,14-18,8-4,-3-2,0-22,-6-9,-3-1,-1-3,-4 8,5 6,-14 10,5 8,-5 17,0 20,0 10,0 2,0-3,0-12,0-16</inkml:trace>
  <inkml:trace contextRef="#ctx0" brushRef="#br0">7040 131746,'0'0</inkml:trace>
  <inkml:trace contextRef="#ctx0" brushRef="#br0">7137 132119,'0'0,"67"62,-40-62,-5-15,5-5,-8-7,-11-1,0 1,-8-1,0 4,-16 10,-12 6,7 8,-2 8,0 24,2 11,2 10,1 4,9-4,9-5,0-13,5-14,17-9,13-12,16-3,6-24,1-11</inkml:trace>
  <inkml:trace contextRef="#ctx0" brushRef="#br0">7576 132033,'0'0,"0"111,0-71,0-3,0-2,0-6,0-11,0-3,0-10,0-30,0-8,0-4,14-1,4 1,5 2,-6 7,1 7,0 8,-4 7,3 6,-5 0,3 4,-6 23,-9 10,0 9,0 2,0-1,0-10,8-9,1-15,8-13</inkml:trace>
  <inkml:trace contextRef="#ctx0" brushRef="#br0">8040 131740,'0'0,"-13"139,0-85,0 2,-1-3,9-2,5-9,0-6,0-11,0-7,9-10,6-3,-2-5,3 0,-2 0,4-2,-4-18,3-4,-3-10</inkml:trace>
  <inkml:trace contextRef="#ctx0" brushRef="#br0">7906 131940,'0'0,"117"0,-73 5,-4-4,-4-1</inkml:trace>
  <inkml:trace contextRef="#ctx0" brushRef="#br0">8838 132026,'0'0,"107"23,-80-16</inkml:trace>
  <inkml:trace contextRef="#ctx0" brushRef="#br0">8762 132209,'0'0,"119"0,-82 0,-2 2</inkml:trace>
  <inkml:trace contextRef="#ctx0" brushRef="#br0">10195 131759,'0'0,"-3"-12,-2 12,5 17,-5 6,1 5,-1 2,0 3,-2-2,2-4,5-3,-5-5,5-10</inkml:trace>
  <inkml:trace contextRef="#ctx0" brushRef="#br0">9830 132119,'0'0,"111"41,-53-35,13-1,0-5,1 0,-6-9,-12-1,-15 2,-7 2,-6 3,-17 3,0 0</inkml:trace>
  <inkml:trace contextRef="#ctx0" brushRef="#br0">10044 132410,'0'0,"0"79,0-57,0-1,0-1,0 2,0-7,0 0,0-6,0-2,0-21,0-8,0 3,0-7,0 4,9 2,5-2,0 6,2-1,-2 8,9 0,-1 4,-5 1,-3 4,4 0,-14 1,1 21,0 8,-5 4,0 4,0-2,0-3,0-10,0-7,4-13</inkml:trace>
  <inkml:trace contextRef="#ctx0" brushRef="#br0">11429 131967,'0'0,"9"0,-4 0,-1-4,1 2,-5-1,3 1,1 2,1 0,0 0,-1 0,-4-3,-9 3,-8 0,-10 0,-1 0,-6 8,2 6,-8 0,1 1,-2 3,1 2,1-8,12 0,8-4,2-4,12-1,2-1,3 1,0-1,0 2,3 6,19 0,14 3,0 1,5 0,2 2,-2-1,-6-2,1-6,-5-2,-4-2,-5-3,-8 0,-5 0,-6 0,-3 3,0 1,0-2,0 5,-17 2,3 2,-8 0,5 0,-10 4,-5 8,-12 4,-1 4,2-1,2-7,10-6,13-5,4-6,5 0,9-3,0-1,14 2,18 1,12 1,9 4,-4 2,0 0,-5-3,1-4,-4-5,-15 0,1 0,-18 0,4 0</inkml:trace>
  <inkml:trace contextRef="#ctx0" brushRef="#br0">11080 132831,'0'0,"-17"113,17-84,-5-5,5-7,0-7,0-8</inkml:trace>
  <inkml:trace contextRef="#ctx0" brushRef="#br0">11036 132656,'0'0,"0"10,9-5,-4 0</inkml:trace>
  <inkml:trace contextRef="#ctx0" brushRef="#br0">11317 132939,'0'0,"68"0,-51 0,0 0,1 0,-4 0</inkml:trace>
  <inkml:trace contextRef="#ctx0" brushRef="#br0">11312 133068,'0'0,"72"42,-51-36,2-6,-1 0</inkml:trace>
  <inkml:trace contextRef="#ctx0" brushRef="#br0">11753 132724,'0'0,"-9"105,4-60,5-2,0-6,-3-7,3-9,0-7,0-7</inkml:trace>
  <inkml:trace contextRef="#ctx0" brushRef="#br0">11183 131553,'0'0,"0"-10,0 18,0 13,0 3,0 6,0 1,0 1,0-3,0-6,0-7,0-6,0-8,0-12,0-7,0-2,0-3,0-2,0 0,0-6,5 4,-1-2,8 2,-2 7,-1-1,9 4,-4 6,-2 1,2 6,-1 3,-3 0,-2 0,5 12,-8 17,-5 3,4 8,1 3,-5-1,4-8,1-2,4-12</inkml:trace>
  <inkml:trace contextRef="#ctx0" brushRef="#br0">12363 131845,'0'0,"0"-11,0 9,0-1,-12 3,3 0,-10 0,1 7,-3 7,2 5,-2 7,3 6,-1 7,7 6,3 9,-1 10,5 8,5 3,0-7,15-12,6-14,6-9,-5-10,6-4,-2-9</inkml:trace>
  <inkml:trace contextRef="#ctx0" brushRef="#br0">12599 132101,'0'0,"-26"110,16-72,10-3,0-1,0-12,13-10,5-5,5-7,-1 0,5-19,-10-8,1 0,0-4,-5 2,2-4,-8 8,-2 8,0 5,-1 9,1 3,-1 8,5 19,-5 16,-4 6,0 6,0 0,0 3,0 0,-9-2,1 8,-1-5,-5-2,1-5,-5-12,0-9,0-9,1-5,-6-5,-3-10,-1-2,-5 0,1-20,9-11,5-4,4-3,13 0,0-6,30-2,6 3,8 4,5 8,9 8,-3 9</inkml:trace>
  <inkml:trace contextRef="#ctx0" brushRef="#br0">12987 132008,'0'0,"0"112,0-86,-3-5,-7-9,10-7</inkml:trace>
  <inkml:trace contextRef="#ctx0" brushRef="#br0">13017 131865,'0'0,"18"-17</inkml:trace>
  <inkml:trace contextRef="#ctx0" brushRef="#br0">13395 132298,'0'0,"-3"9,23-4,17 1,-11-2,1 0,-1-4,6 0,-4 0,-7 0,2 0</inkml:trace>
  <inkml:trace contextRef="#ctx0" brushRef="#br0">14143 132012,'0'0,"-32"-5,15 28,3 15,2 1,-3 5,7-5,4-3,4-9,0-6,7-9,17-7,-6-5,13 0,0-17,-5-5,-3-4,0-3,-11 0,2 2,-1 3,-8 5,-5 8,5 6,-1 5,-4 3,4 20,-4 13,0 10,0 7,0 6,0 7,-4-1,0-1,-1-6,5-2,-9-9,-5-3,-3-7,-6-8,-4-8,1-4,-5-10,0-7,-6 0,11-24,-1-9,19-6,8-3,0-6,27-1,12 1,14-2,-3 8,-1-1,-9 6,-5 1</inkml:trace>
  <inkml:trace contextRef="#ctx0" brushRef="#br0">14436 131836,'0'0,"0"7,0 0</inkml:trace>
  <inkml:trace contextRef="#ctx0" brushRef="#br0">14442 131910,'0'0,"-12"122,7-94,5-5,-4-2,4-9,0-3</inkml:trace>
  <inkml:trace contextRef="#ctx0" brushRef="#br0">14473 131699,'0'0,"9"-15</inkml:trace>
  <inkml:trace contextRef="#ctx0" brushRef="#br0">14054 131725,'0'0,"5"-12,8 0,-8-5,9 3,-1 0,-5 2,6 1,-10 1,5 6,-4 2,8 2,-3 2,2 22,6 8,0 6,-8 1,2 2,-3-10,4-5,-4-9</inkml:trace>
  <inkml:trace contextRef="#ctx0" brushRef="#br0" timeOffset="1.02">14085 131619,'0'0,"-5"2,1 5,0 2,-5-2,-1 5,2 4,-10 3,-4 4,-1 8,-3-1,4-1,8-4,6-4,-1-8,9-5</inkml:trace>
  <inkml:trace contextRef="#ctx0" brushRef="#br0" timeOffset="1.02">14749 131979,'0'0,"-5"0,1 0,-1 0,1 0,4-2,13 4,9 14,14 6,-5 2,-8 1,-6 5,-12 3,-5 6,0 9,-22 5,-15 3,-2-2,-6 1,0-14,14-8,4-13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5:06:46.3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22649 127790,'0'0,"0"-5,0 17,0 10,0 10,-8 5,0 0,-9 2,7-8,-3-3,5-4,5-7,-6-1,5-7,4-5,0-12,0-13,4-2,8-4,0-5,-1 1,2-3,3 3,1 0,-3 5,-2 13,-4 4,1 9,-5 0,-1 21,6 12,-9 7,4 0,3-3,-3-10,4-9,1-12,2-6,2 0,2-15,5-17,0-3,-1-3,5 1,-8 6,4 3,-4 12,-8 7,4 9,-3 0,-3 17,-2 20,1 15,-5 7,0 2,0-11,0-8,0-11,0-14,8-13</inkml:trace>
  <inkml:trace contextRef="#ctx0" brushRef="#br0">23238 127777,'0'0,"0"6,0 17,0 15,0 7,-12 12,0-3,0 1,0-14,8-9,0-16,1-7,3-7,0-10,0-23,11-12,1-5,4-1,-4 0,1 1,-3 11,3 6,-5 7,0 7,0 9,3 4,1 4,-4 0,5 7,2 19,-6 7,-2 7,5 5,-9-1,2-3,-1-5,0-11,0-3,-4-7,0-6,0-5</inkml:trace>
  <inkml:trace contextRef="#ctx0" brushRef="#br0">23285 127982,'0'0,"78"15</inkml:trace>
  <inkml:trace contextRef="#ctx0" brushRef="#br0">23629 127819,'0'0,"0"111,0-74,0-1,0-6,0-3,0-7,0-3,0-8,0-6,-5-16,5-11,0-7,0-3,0-1,0 1,0 1,0 6,5 4,-5 6,3 5,-3-1,4 2,-4 1,9 0,-3 2,7-3,-1 2,8-1,0 1,4 1,-4 2,-1 5,-3 1,4 0,-8 0,0 0,-8 0</inkml:trace>
  <inkml:trace contextRef="#ctx0" brushRef="#br0">23648 127934,'0'0,"92"7,-72-7,-10 1</inkml:trace>
  <inkml:trace contextRef="#ctx0" brushRef="#br0">23619 128136,'0'0,"95"-6,-67-4,3-7,-7 1</inkml:trace>
  <inkml:trace contextRef="#ctx0" brushRef="#br0">24192 127830,'0'0,"72"2,-56-2,-1 0,-6 0,2 0</inkml:trace>
  <inkml:trace contextRef="#ctx0" brushRef="#br0">24204 128015,'0'0,"115"0,-95 0</inkml:trace>
  <inkml:trace contextRef="#ctx0" brushRef="#br0">25719 127378,'0'0,"0"108,0-81,0-2,0-3,0-10</inkml:trace>
  <inkml:trace contextRef="#ctx0" brushRef="#br0">25727 127390,'0'0,"8"106,-8-69,4 1,-1-4,2-8,-5-2,0-7</inkml:trace>
  <inkml:trace contextRef="#ctx0" brushRef="#br0">25480 127805,'0'0,"124"4,-61-4,12-2,9-7,-1 1,-7 0,-17 2,-19 1,-12 5,-20 0,-8 3</inkml:trace>
  <inkml:trace contextRef="#ctx0" brushRef="#br0">25762 128113,'0'0,"0"114,4-83,-4-2,0-3,0-8,0-5,0-7,0-4,0-10,0-11,0-4,0-3,0-4,4-2,9 6,6-4,-3 4,4 4,-1 5,2 4,0 7,-3 6,-2 0,-4 13,-4 13,-3 13,-5 3,0-3,0 2,0-10,0-9,0-9,0-5</inkml:trace>
  <inkml:trace contextRef="#ctx0" brushRef="#br0">27038 127570,'0'0,"-4"0,-12 0,-3 0,-5 0,-9 6,2 4,-5 3,0-1,5 6,-1-3,4 1,4-4,8-1,13-5,-5-3,3 0,5-1,0 0,0 0,0 2,0 3,5 1,6 0,9 5,5 0,1 1,3 1,7-3,-5 5,1-5,-7 4,2-2,-11-1,0-2,-5-4,-3-1,0-2,-3-4,-5 3,0-1,-13 5,2 3,-4 6,-3 1,-6 4,9-5,-9 6,1 3,-9 4,-8 4,4 1,0-3,8-4,9-8,6-4,10-9,-2-2,2-4,19 0,8 0,7 0,0 0,10 0,-1 0,3 0,-2-2,6 2,8-4,-7 4,4-2,-16 0,-9 2,-7 0,-8 0,-12-2</inkml:trace>
  <inkml:trace contextRef="#ctx0" brushRef="#br0">26748 128601,'0'0,"-8"90,8-57,-5 0,5-8,-3-6,3-6,0-11,0-12</inkml:trace>
  <inkml:trace contextRef="#ctx0" brushRef="#br0">26768 128467,'0'0</inkml:trace>
  <inkml:trace contextRef="#ctx0" brushRef="#br0">26966 128674,'0'0,"-7"5,7-3,16 1,-1-2,1-1,1 0,-2 0,4 0,-6 0,3 0,-12 0,5 0</inkml:trace>
  <inkml:trace contextRef="#ctx0" brushRef="#br0">26940 128791,'0'0,"51"17,-32-15,5-2,-2 0,0 0,2 0,-8 0</inkml:trace>
  <inkml:trace contextRef="#ctx0" brushRef="#br0">27322 128630,'0'0,"0"108,0-81,0-1,0-5,0-7</inkml:trace>
  <inkml:trace contextRef="#ctx0" brushRef="#br0">26911 127562,'0'0,"4"0,12 0,3 0,6 0,-6 0,5 0,0 0,3 0,-11-8,1 3,-2 2,-7-2,0 5,-8-2,5 2</inkml:trace>
  <inkml:trace contextRef="#ctx0" brushRef="#br0">26783 127192,'0'0,"0"-2,0 17,0 5,0 4,0 1,0 4,0-5,0-4,0-6,0-5,0-5,0-2,0-8,0-9,0-1,0-3,0 0,5 0,3 0,0 3,4 0,-1 5,1-4,0 6,5 3,-6 2,1 4,-9 0,10 0,-5 4,0 14,-4 5,-4 7,4 3,4-3,-5-7,6-9</inkml:trace>
  <inkml:trace contextRef="#ctx0" brushRef="#br0">27650 127538,'0'0,"0"-4,0 8,0 20,0 3,8 4,-3 9,-2 6,1 11,0 8,-4 7,0 1,0-4,0-10,0-11,0-10,0-9,0-8,0-8,5-8,3 0</inkml:trace>
  <inkml:trace contextRef="#ctx0" brushRef="#br0">28128 127759,'0'0,"-8"-4,8 11,0 18,-4 14,0 6,4-2,0-7,0-7,0-10,8-7,4-8,4-4,-5 0,10-9,-1-17,-5-7,1 1,0 1,-4 2,-8 7,4 8,-1 8,-7 0,8 6,-3 0,-1 16,3 16,-2 9,-1 12,-4 5,0 4,0 4,0-1,0 0,0-5,0-5,-4-12,-8-12,-5-10,7-8,-6-11,-1-2,-3-2,-3-21,-2-11,6-7,7-9,12-3,0-2,16 4,7 5,6 4,2 7,2 3,-6 3</inkml:trace>
  <inkml:trace contextRef="#ctx0" brushRef="#br0">28454 127601,'0'0,"-13"112,13-83,0-7,0-6,5-11,3-5</inkml:trace>
  <inkml:trace contextRef="#ctx0" brushRef="#br0">28478 127435,'0'0</inkml:trace>
  <inkml:trace contextRef="#ctx0" brushRef="#br0">28755 127931,'0'0,"99"-7,-74 4,-5-2,-6 1,3 2,-5-2</inkml:trace>
  <inkml:trace contextRef="#ctx0" brushRef="#br0">29316 127773,'0'0,"-19"112,19-82,0-3,0-6,11-8,0-8,2-5,-1 0,0-1,-1-16,2 0,-6-6,5 3,-3-2,-2 3,-2 3,-5 8,3-2,1 15,-1 21,-3 10,5 7,-2 7,-3 2,0 5,0 2,0-1,0-5,0 0,0-6,-11-6,-8-3,2-7,-3-2,-4-11,5-8,-1-10,-8 0,-1-15,3-17,1-7,14-7,11-3,3 2,25-4,16 3,0 2,0 3,-1-6</inkml:trace>
  <inkml:trace contextRef="#ctx0" brushRef="#br0">29280 127623,'0'0,"5"0,7-7,-1-4,5 1,1-4,-5-1,0 0,-1 1,-3-1,0 5,-8 3,4 5,0 2,4 0,-4 14,7 10,-3 3,5 0,-1-2,4-6,-5-4,6-7</inkml:trace>
  <inkml:trace contextRef="#ctx0" brushRef="#br0">29681 127759,'0'0,"-7"86,7-53,0-9,0-8,0-7</inkml:trace>
  <inkml:trace contextRef="#ctx0" brushRef="#br0">29710 127538,'0'0</inkml:trace>
  <inkml:trace contextRef="#ctx0" brushRef="#br0">29960 127684,'0'0,"0"-2,0 8,0 10,0 15,0 5,5 12,-5 7,4 4,-4 3,4-3,-4-7,0-8,0-5,0-11,0-7,0-4,0-8,0-5,0-1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5:07:24.9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5942 135849,'0'0,"-42"-71,18 71,0 8,-5 20,5 5,-2 10,6 3,8 4,12-5,0-1,8-4,16-10,2-5,5-12,4-8,-4-4,-5-1</inkml:trace>
  <inkml:trace contextRef="#ctx0" brushRef="#br0">6224 135921,'0'0,"0"-12,0 21,0 13,0 7,0 3,0 5,0-4,0-3,0-2,0-7,0-7,0-4,0-9,4-1,-4-7,0-14,0-3,0 0,0-4,0-1,0 1,0 3,0 3,0-1,0 7,-4 0,4 0,0 0,0 4,0 0,0 3,0 1,8 4,4-1,7-2,4-1,0-1,0 2,1-2,-2 7,-6 0,0 1,-2-2,-6 3</inkml:trace>
  <inkml:trace contextRef="#ctx0" brushRef="#br0">6274 135996,'0'0,"104"0,-84 0</inkml:trace>
  <inkml:trace contextRef="#ctx0" brushRef="#br0">6245 136236,'0'0,"108"0</inkml:trace>
  <inkml:trace contextRef="#ctx0" brushRef="#br0">6806 136143,'0'0,"35"-66,-23 31,3-6,-3-1,-1-5,-3-1,0-2,0 4,-8 7,3 11,-3 10,0 8,-7 22,-8 20,3 12,0 9,8 7,4 0,0-1,0-4,8-11,7-8,-2-9,5-11,-3-7,9-9,-10 0</inkml:trace>
  <inkml:trace contextRef="#ctx0" brushRef="#br0">7256 135996,'0'0,"-87"-31,71 54,5 5,3 0,4 3,4-7,0-4,14-5,3-10,-2-5,8 0,-4-1,1-22,-4 0,-6-1,-10 4,0 2,0 2,0 3,0 1,-8 5,8 2</inkml:trace>
  <inkml:trace contextRef="#ctx0" brushRef="#br0">7521 135902,'0'0,"-78"-9,59 12,4 9,11 1,-4 4,8 4,0-3,0 4,12-3,3-3,-7 0,3-6,-3 3,-8-3,0 2,0 2,-12 0,-3 2,-4 2,0 3,11-5,3-6</inkml:trace>
  <inkml:trace contextRef="#ctx0" brushRef="#br0">7671 135861,'0'0,"-27"82,27-41,0-1,14-2,6-5,0-4,-5-7,-8-6,-3-3,-4-2,0 0,0-3,-19 0,-4 0,-4-2,-3-1,10 0,8-2,12-2</inkml:trace>
  <inkml:trace contextRef="#ctx0" brushRef="#br0">8192 135977,'0'0,"65"11,-46-11,-3 0</inkml:trace>
  <inkml:trace contextRef="#ctx0" brushRef="#br0">8172 136146,'0'0,"100"-17</inkml:trace>
  <inkml:trace contextRef="#ctx0" brushRef="#br0">9453 135584,'0'0,"0"-22,0 23,0 15,0 9,0 7,0 1,0 6,0-5,0-7,0-6,0-4,0-7,0-4</inkml:trace>
  <inkml:trace contextRef="#ctx0" brushRef="#br0">9214 135942,'0'0,"96"53,-38-49,0-4,4 0,3-14,8 1,-3 1,3 5,-23 5,-7 2,-13 0,-14 0,-12 0</inkml:trace>
  <inkml:trace contextRef="#ctx0" brushRef="#br0">9448 136333,'0'0,"0"12,0 4,5 4,2 5,-7 1,0 6,0 2,0-2,0-4,0-7,0-8,0-9,0-9,0-20,0-4,0-5,4 0,0-2,4 2,-1 2,1 0,7 7,-3 2,8 6,-6 5,6 8,-4 4,0 0,-6 16,6 16,-12 11,-4 9,0 2,0 1,0-12,0-6,0-13,8-13,0-11</inkml:trace>
  <inkml:trace contextRef="#ctx0" brushRef="#br0">10890 135852,'0'0,"5"-2,-2 2,-3-2,4 2,-4-1,0-1,0-1,0 2,0-1,-7 2,-5 0,-4 0,-4 0,-2 2,-6 12,-2 0,-2 2,-1 2,5-1,1-3,4-4,0 2,8-4,-1 0,8-4,2 1,6-3,0 0,0 6,10 0,13 4,4-2,8 0,3-1,1 0,0-1,-5-1,-2 1,-5-6,-8 0,-3-2,-2 0,-10 0,0 0,-8 3,-4 0,-2 3,-6 2,0 1,-4 5,-6 3,-9 10,-7 4,-1 2,10-2,-4-4,11-5,6-4,9-8,3-3,5-3,3-2,11 0,13 2,6-3,10 2,1-3,6 0,-2 0,5-4,-2-2,2 4,0-2,-12 1,-7 3,-12 0,-7 0,-12-49</inkml:trace>
  <inkml:trace contextRef="#ctx0" brushRef="#br0">10599 136818,'0'0,"0"97,0-70,0-10,0-7</inkml:trace>
  <inkml:trace contextRef="#ctx0" brushRef="#br0">10648 136576,'0'0,"23"5</inkml:trace>
  <inkml:trace contextRef="#ctx0" brushRef="#br0">10811 136821,'0'0,"65"10,-45-10,-2 0,-1 0,-6 0,-3 0,-1 0</inkml:trace>
  <inkml:trace contextRef="#ctx0" brushRef="#br0">10818 136951,'0'0,"66"15,-44-15</inkml:trace>
  <inkml:trace contextRef="#ctx0" brushRef="#br0">11126 136790,'0'0,"0"111,0-80,0-7,0-6</inkml:trace>
  <inkml:trace contextRef="#ctx0" brushRef="#br0">10644 135481,'0'0,"0"18,0 4,0 4,0 4,0-1,-7-7,2-3,5-5,0-10,0 0,0-14,0-7,0-2,0 0,0 1,5 0,2 3,-3 1,4 6,-4 2,4 4,3 2,-3 0,3 8,1 8,4 0,-5 0,4-3,-3-3,0-8,-1-2,4 0,-7-2,0-19,-1-2,-2-6,-5-3,0-5,0 4,0 3,0 5,0 8</inkml:trace>
  <inkml:trace contextRef="#ctx0" brushRef="#br0">11494 136072,'0'0,"-5"4,21 1,7-1,8 2,-1 0,2-1,-1 1,-12-2,4-1,-3-3</inkml:trace>
  <inkml:trace contextRef="#ctx0" brushRef="#br0">12130 135685,'0'0,"-70"94,50-45,9 11,3 8,5 5,3 0,0-3,3-7,13-12,3-13,8-11</inkml:trace>
  <inkml:trace contextRef="#ctx0" brushRef="#br0">12371 135912,'0'0,"-12"100,12-72,0-2,0-7,8-5,4-2,0-8,3-1,1-3,3 0,-3-13,-2-6,-1-1,-10 1,9-2,-8 5,0-1,0 7,0 4,-4 2,3 4,1 0,4 5,-1 19,1 5,-4 8,-4 8,4-1,-4 7,0 2,4 5,-1-5,-3-2,0-1,0-11,0-6,0-9,-11-3,-5-7,-2-4,-2-6,-10-4,-2-2,2-22,3-6,10-2,11-1,6 0,0 1,18-1,10 1,-2-1,1 3,5-1,2 3</inkml:trace>
  <inkml:trace contextRef="#ctx0" brushRef="#br0">12815 136245,'0'0,"-14"93,14-79,0-8</inkml:trace>
  <inkml:trace contextRef="#ctx0" brushRef="#br0">12815 136107,'0'0</inkml:trace>
  <inkml:trace contextRef="#ctx0" brushRef="#br0">13197 136243,'0'0,"54"-100,-43 62,2-3,-6-1,-3-3,4 3,0-5,-8 3,7 1,-3 8,-4 8,4 10,-4 11,0 8,-11 23,-1 9,0 12,5 7,2 8,5-1,0 0,16-9,4-9,-1-12,0-5,0-14,5-6</inkml:trace>
  <inkml:trace contextRef="#ctx0" brushRef="#br0">13656 136072,'0'0,"0"-94,-7 84,-8 1,-1 9,-7 0,4 2,-4 16,3 13,1 2,8 1,11-1,0-5,0-10,16-4,-2-9,10-5,-1 0,4-18,-8-1,-3-5,-2-3,-9 4,-2 2,-3 4,0 7,0 1</inkml:trace>
  <inkml:trace contextRef="#ctx0" brushRef="#br0">13938 136058,'0'0,"-35"-70,16 70,4 17,0 9,-1 3,4 2,9-7,-2-5,5-5,0-11,20-3,0 0,6-3,-2-18,-6-1,-2-5,-8 3,-4 4,4 4,-4 8,3 8,1 21,-1 16,1 13,4 6,-4 7,0 2,-4 0,0 0,-1 1,-3-1,0-4,-3-8,-18-11,6-11,-3-12,-10-14,2-5,-10-10,2-28,-5-14,20-6,11-8,8-2,12 1,14 9,6 6,-2 12,8 7</inkml:trace>
  <inkml:trace contextRef="#ctx0" brushRef="#br0">14371 135678,'0'0,"-43"36,31-7,2 11,-2 9,4 7,-4 3,12 4,0-1,0-5,0-6,16-8,0-8,-2-14,2-2,4-9</inkml:trace>
  <inkml:trace contextRef="#ctx0" brushRef="#br0">14645 136007,'0'0,"0"24,0-5,0 6,0-2,0 7,0 1,0 2,0-5,4-3,-4-7,6-4,-6-5,0-5,0-3,0-14,0 0,0-6,0 0,0-5,0-1,0-3,0 1,4-4,0 3,3-2,2-3,6 4,1 5,7 4,-3 5,-2 10,10 5,-9 0,4 4,-12 12,-3 0,0 3,-8 4,0-4,-8 4,-11-1,-8-6,0 0,0-8,3-8,13 0</inkml:trace>
  <inkml:trace contextRef="#ctx0" brushRef="#br0">14918 136230,'0'0,"0"62,0-33,0-2,0-4,0-3,4-5,10-7,-1-6,-2-2,5 0,-4 0</inkml:trace>
  <inkml:trace contextRef="#ctx0" brushRef="#br0">14968 136085,'0'0,"12"0,-8 2</inkml:trace>
  <inkml:trace contextRef="#ctx0" brushRef="#br0">15114 135580,'0'0,"101"110,-71-66,2 7,-2 10,-11 5,-7 8,-12 2,0 10,-27 3,-7-2,-1-5,-8-12,13-12</inkml:trace>
  <inkml:trace contextRef="#ctx0" brushRef="#br0">16045 135978,'0'0,"8"-30,-8 35,0 11,0 8,0 4,0 1,0 2,-4-5,0 3,0-8,0 2,0-9,4-8</inkml:trace>
  <inkml:trace contextRef="#ctx0" brushRef="#br0">15947 136113,'0'0,"108"0,-85 0,5 0,-1-2</inkml:trace>
  <inkml:trace contextRef="#ctx0" brushRef="#br0">17070 135708,'0'0,"-96"98,80-49,5 4,8 8,3 5,0 4,0-7,0-11,10-7,2-13,7-13,1-11,7-8</inkml:trace>
  <inkml:trace contextRef="#ctx0" brushRef="#br0">17283 135977,'0'0,"-8"63,4-35,-3 0,7-1,-4-2,4-8,0-6</inkml:trace>
  <inkml:trace contextRef="#ctx0" brushRef="#br0">17494 136078,'0'0,"76"19,-52-19,-8 0,3 0</inkml:trace>
  <inkml:trace contextRef="#ctx0" brushRef="#br0">17810 135967,'0'0,"-20"25,18 1,-6 3,8 1,0 1,0-5,0-7,8-6,2-7,5-6,6 0,-2-6,0-10,-3-5,-2 2,-2 0,-3 1,-6 3,0 7,-3 3,0 20,0 11,0 6,0 6,0 9,0 4,0 2,0 2,0-3,0-11,-3 1,0-8,-6-3,-5-3,2-7,-8-4,0-5,6-10,-14-2,2-6,-2-20,2-7,10-3,12 0,4 4,4-5,19 0,4 0,11 1,-2 4,-6 5,6 3</inkml:trace>
  <inkml:trace contextRef="#ctx0" brushRef="#br0">18100 136222,'0'0,"0"92,0-73,0-1,0-9,0-4</inkml:trace>
  <inkml:trace contextRef="#ctx0" brushRef="#br0">18162 136073,'0'0</inkml:trace>
  <inkml:trace contextRef="#ctx0" brushRef="#br0">18267 135803,'0'0,"92"109,-85-70,-7 6,0 9,0 5,-7 10,-16 1,-8 2,-3-7,3-12</inkml:trace>
  <inkml:trace contextRef="#ctx0" brushRef="#br0">18781 136117,'0'0,"-3"6,6-6,10 0</inkml:trace>
  <inkml:trace contextRef="#ctx0" brushRef="#br0">19083 136269,'0'0,"47"-87,-32 53,-4-6,1-4,-1 0,-2-3,-5 1,6 1,-6 2,1 5,-5 6,3 5,-3 11,0 4,0 9,0 22,-8 13,-3 10,4 6,3 7,-1-1,5 3,0 0,0-11,5-5,9-15,2-7,8-10,2-7,-3-2</inkml:trace>
  <inkml:trace contextRef="#ctx0" brushRef="#br0">19542 135954,'0'0,"-89"32,77-2,9 4,3-1,0-6,0-5,3-6,13-7,3-1,-4-6,1-2,0 0,-5-7,1-9,-8-3,-4-1,0 2</inkml:trace>
  <inkml:trace contextRef="#ctx0" brushRef="#br0">19797 136086,'0'0,"4"-83,-16 77,0 6,-3 0,0 2,-5 17,4 2,5 2,0-3,7-1,4-7,0-4,0-6,15-2,4 0,1 0,-1-6,0-2,-7 0,0 1,-5 4,0 1,2 2,-1 0,-1 5,1 18,0 10,-8 6,4 9,2 7,-1 0,-1 1,3-2,-3 1,-4-6,0-4,0-9,-15-4,-4-11,-8-9,0-12,-4 0,-4-14,0-13,5-11,10 0,16-8,4 0,27-2,8-2,8 8,-1 2,1-1</inkml:trace>
  <inkml:trace contextRef="#ctx0" brushRef="#br0">20167 135666,'0'0,"4"-2,-11 14,-10 12,3 8,-2 12,0 11,2 8,6 11,0 9,4 6,4 3,0-7,20-12,10-16,5-19,3-14,-3-11</inkml:trace>
  <inkml:trace contextRef="#ctx0" brushRef="#br0">20390 136025,'0'0,"-4"-8,4 16,0 10,0 6,0 3,0 3,0 1,-8 2,-3-1,4-8,7-8,0-12</inkml:trace>
  <inkml:trace contextRef="#ctx0" brushRef="#br0">20600 136091,'0'0,"97"0,-75 0,5 0</inkml:trace>
  <inkml:trace contextRef="#ctx0" brushRef="#br0">21116 136025,'0'0,"-4"85,1-49,3 6,-5-4,5-4,0-1,0-4,0-14,-3-4,0-9,3-6,0-17,0-3,0-9,0 1,0-5,0 2,0-3,0 2,0 4,6-1,-1 3,6 3,5 1,0 1,3 6,4 4,4 7,-4 8,-1 0,1 0,-6 12,-6 3,-11 3,0 2,0 4,-20 5,-7 1,-7-3,0-2,-2-12,2-5,6-6,17-2</inkml:trace>
  <inkml:trace contextRef="#ctx0" brushRef="#br0">21386 136189,'0'0,"-15"84,15-57,0-5,0-4,10-7,6-4,-4-5,4-2,-1 0,1 0,-1-9</inkml:trace>
  <inkml:trace contextRef="#ctx0" brushRef="#br0">21456 136059,'0'0</inkml:trace>
  <inkml:trace contextRef="#ctx0" brushRef="#br0">21686 135581,'0'0,"39"47,-8-9,0 6,-4 4,-5 1,-9 4,-5 5,-8 10,-13 4,-17 9,-13 2,-7-5,0-18</inkml:trace>
  <inkml:trace contextRef="#ctx0" brushRef="#br0">22069 135603,'0'0,"100"93,-65-43,-5 3,-2 8,-14-1,-10 3,-4 2,-18 1,-29 5,-6 1,-8-10,-2-11</inkml:trace>
  <inkml:trace contextRef="#ctx0" brushRef="#br0">5391 135814,'0'0,"0"4,0 12,0 5,0 4,0 7,0 0,0 1,0 5,0-3,0 1,0 1,0-5,0-6,0-4,0-9,0-5,0-6,0 1,-3-6,3-13,-8-6,4-1,4 3,-8-2,8 6,0-3,-4 1,4 4,0 0,-3 0,3 3,0-1,-5 0,5 2,0-3,0 3,-3 3,3-4,0 3,0-1,0-4,0 5,0-1,0-1,0 2,0 0,3 0,2-1,-2-1,9 1,-12 0,12 1,-9 2,2 2,-2-1,5 3,-1-1,1 1,1 2,-3-3,7 3,-2 0,-3 0,3 0,-7 0,8 0,-9 0,5 0,0 3,-1-1,-3 1,0 2,-4 3,0 4,0 3,0 6,0-1,-12 7,-2 0,-6-3,0 0,6-9,1-3,10-4,3 0,0 0,0 1,3-1,14 1,-2 2,0-3,-7-1,4-2,-1 1,-4 3,1 0,-8 10,0 3,0 4,-15-1,-4-5,-5-6,2-6,-2-7,-3-1,4 0,8-3,0-7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5:07:42.1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6841 139325,'0'0,"0"-12,0 6,0-2,0 1,-5-4,-5 0,10-1,-13 0,9-3,-9 3,3 1,-5 2,-3 0,5 2,-6 4,-5 3,-3 3,-6 21,2 10,2 17,6 12,14 14,9 9,0-8,4-11,20-15,4-21,-5-9,4-10,1-9,5-3,-10 0,-5-3,0-14,-13-2,-5-1,0 1,0-1,-5 1,5 7,-4 4,4 6,4 2,11 0,-2 0,1 0,-1 0,2 0,-1-6,0 0,-1 6,1 0,-9 3,9 22,-9 8,-5 9,0-1,0 2,0-4</inkml:trace>
  <inkml:trace contextRef="#ctx0" brushRef="#br0">7094 139641,'0'0,"28"115,-28-79,0-6,0-6,0-12,0-9,10-20,-1-5,-1-8,11-1,-5-3,5 3,-6 1,2 8,3 8,-14 10</inkml:trace>
  <inkml:trace contextRef="#ctx0" brushRef="#br0">7510 139657,'0'0,"-5"-100,-4 93,-5 7,1 0,-10 29,3 5,-2 8,14-1,-2 0,5-6,5-16,0-7,9-7,10-5,4-2,10-20,-6-5,1-3,-5 2,-5 1,1 4,-14 9,9 7,-9 7,0 18,-1 21,-4 6,0 1,0-4,3-13,12-13</inkml:trace>
  <inkml:trace contextRef="#ctx0" brushRef="#br0">7997 139625,'0'0,"-107"-39,79 51,6 22,2 10,2 4,5 1,13-10,0-7,0-13,9-13,13-6,7 0,-1-18,8-21,-7-10,-7-2,-4-8,-3-4,3 3,-9 4,-4 4,9 14,-14 6,0 9,0 7,0 9,0 31,0 20,-5 24,-9 17,5 4,5 5,4-16,0-15,8-15,16-21,4-15,9-12,5 0,0-9,-6-18,-13-6,0 0,-1-7,-17 1,10 6,-15 11,0 13,0 37,-15 14,-2 7,7-1,1-5,0-11,9-14</inkml:trace>
  <inkml:trace contextRef="#ctx0" brushRef="#br0">8312 139432,'0'0</inkml:trace>
  <inkml:trace contextRef="#ctx0" brushRef="#br0">8547 139740,'0'0,"18"73,-4-73,5 0,-10-5,5-19,-1-6,1-5,-9 7,-5 1,0 7,-15 4,-7 5,4 10,-6 1,9 0,-2 24,4 10,3 8,10 3,0 2,0 3,0-9,14-4,0-14,13-14,1-9,4-14,5-20</inkml:trace>
  <inkml:trace contextRef="#ctx0" brushRef="#br0">8907 139555,'0'0,"-9"130,4-88,5-1,-3-2,3-9,0-6,0-9,0-9,0-25,0-7,0-4,3-3,6-2,6 1,8 0,-1 2,2 5,-4 8,2 4,-4 15,1 0,-5 10,4 28,-18 9,5 15,-5-2,0-6,0-13,0-17,0-14,5-10,8-11</inkml:trace>
  <inkml:trace contextRef="#ctx0" brushRef="#br0">9353 139347,'0'0,"-15"130,2-70,8 3,0 3,5-8,0-4,0-10,0-8,14-9,0-10,0-5,4-7,5-5,-9 0,8-17,-2-7,-6-10,0-3,-5-7</inkml:trace>
  <inkml:trace contextRef="#ctx0" brushRef="#br0">9235 139471,'0'0,"148"85,-102-75,-8-5,-1-5</inkml:trace>
  <inkml:trace contextRef="#ctx0" brushRef="#br0">10153 139610,'0'0,"101"28,-82-28,0 0,-7 0</inkml:trace>
  <inkml:trace contextRef="#ctx0" brushRef="#br0">10162 139769,'0'0,"134"15,-107-15,6-8</inkml:trace>
  <inkml:trace contextRef="#ctx0" brushRef="#br0">11364 139294,'0'0,"56"12,-29-12,-4 2,6 0,-7 3,6-5,-4 0,-6 0,-4 0</inkml:trace>
  <inkml:trace contextRef="#ctx0" brushRef="#br0">11823 139182,'0'0,"-5"116,10-99,5-8,4-3,3-6,3 0,3-2,-1-18,-3-3,-1 2,-3-5,-7 4,-3-3,4 11,-9 2,5 7,-5 2,5 3,-1 0,1 0,-5 20,4 6,1 9,1 1,-6 5,0 8,0 7,4 3,-4-1,5 0,-5-10,0-6,0-12,0-11,0-7,-5-6,-14-1,0-2,-3-3,-6 0,0 0,-5-19,15-10,0-7,18-2,0 3,8 0,20 5,0 2,10 6,-2 0,7 0,-12-1</inkml:trace>
  <inkml:trace contextRef="#ctx0" brushRef="#br0">11212 139957,'0'0,"-6"7,26-5,26 1,13-3,24 0,19 0,15-15,3-7,10-2,-10 7,8 6,-6 2,-7 4,-19 5,-21-2,-20 0,-18 2,-17-3,-7-1,-22 4,-4 11,-2 5,1-2,-1-7</inkml:trace>
  <inkml:trace contextRef="#ctx0" brushRef="#br0">11782 140328,'0'0,"0"-3,0 6,0 16,0 10,0 2,0 8,0 0,0 3,0 2,0-2,0-6,0-4,0-11,0-6,0-5,0-3,0-4,0-2,0 1,0 1,0-6,0-10,0-1,0-4,0 1,0-7,-5-1,5-4,0 0,0-5,0 0,0 2,0-2,0 4,0 8,0-1,0 5,0 2,0 1,0 3,8 2,16 3,4 2,4 5,1 0,-6 0,-3 0,-6 10,-5 0,-4 3,-9-4,0 5,0-7,0 8,-22 2,-11 0,1 5,-5-3,5 1,13-3,14-4</inkml:trace>
  <inkml:trace contextRef="#ctx0" brushRef="#br0">13188 139868,'0'0,"18"0,15 0,-6 0,6 0,3 0,-3-7,-5 7,-1 0,-3 0,-10 0</inkml:trace>
  <inkml:trace contextRef="#ctx0" brushRef="#br0">14122 139173,'0'0,"0"-17,0 29,0 9,0 3,0 9,0 4,0 4,-4-2,-4-6,0-3,0-8,8-9,0-5,0-3</inkml:trace>
  <inkml:trace contextRef="#ctx0" brushRef="#br0">14349 139313,'0'0,"69"3,-36 2,-7-3,-2-2,-3 2,-7 1</inkml:trace>
  <inkml:trace contextRef="#ctx0" brushRef="#br0">14831 139207,'0'0,"0"51,-4-18,4-3,0-5,0-6,0-5,9-5,-2-7,9-2,-1 0,1-13,-1-9,-6 1,3-2,-5 1,-4 7,6 4,-6 3,-3 6,4 2,0 21,1 10,-2 15,-3 6,0 9,0 2,0-1,0-6,0-6,-3-7,-10-4,-2-2,-8-6,3-7,-3-7,-1-11,-7-6,3-6,4-23,6-6,9-9,9 0,24-6,15 1,1 0,-2 4,6 6,-10 1</inkml:trace>
  <inkml:trace contextRef="#ctx0" brushRef="#br0">13975 139983,'0'0,"-12"3,12-1,0-1,17 8,29 1,21 0,27-1,27-5,4-4,1 0,-5 0,-3-9,4-1,-4-1,-17-4,-11 3,-23 1,-16 5,-15-1,-14 6,-6 1,-12 0,0 0,0 0,-12 0,-1 0,-2 4</inkml:trace>
  <inkml:trace contextRef="#ctx0" brushRef="#br0">14227 140347,'0'0,"0"77,4-52,-4-2,0-2,0-3,0 5,0-8,0 3,0-10,0-2</inkml:trace>
  <inkml:trace contextRef="#ctx0" brushRef="#br0">14548 140444,'0'0,"83"4,-59-4,2 0,-5-4,5 4</inkml:trace>
  <inkml:trace contextRef="#ctx0" brushRef="#br0">14998 140404,'0'0,"0"67,0-28,0 8,0 4,0 6,0-4,0 0,0-15,0-9,0-13,0-10,0-12,0-16,0-13,0-7,0-3,0-4,0-4,0 11,0-1,0 5,0 7,0 2,5 6,6 6,9 7,3 3,-3 7,3 0,1 0,0 0,-5 10,-8 6,-3 3,-8 2,0-3,0 1,0 2,-28-5,1 5,-7-7,6 0,3-5,11-9</inkml:trace>
  <inkml:trace contextRef="#ctx0" brushRef="#br0">13279 139607,'0'0,"0"130,0-82,0 12,0 5,0-5,0 3,0-9,-5-15,1-8</inkml:trace>
  <inkml:trace contextRef="#ctx0" brushRef="#br0">13011 139927,'0'0,"79"0,-28-9,-5-2,5 3,-9 5,0 3,-1-3,-8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5:08:23.4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5718 143886,'0'0,"9"0,-9-6,0-3,0 1,-18-1,2 2,-15 4,6 3,-5 0,-4 15,4 18,4 5,5 14,8 2,13-4,0-5,9-14,20-6,2-9,7-10,1-6,3 0,-4 0,-3-11</inkml:trace>
  <inkml:trace contextRef="#ctx0" brushRef="#br0">6023 143950,'0'0,"-103"-10,86 39,-4 10,12 2,9-1,0 1,9-10,12-3,9-11,0 0,10-17,-7 0</inkml:trace>
  <inkml:trace contextRef="#ctx0" brushRef="#br0">6259 143946,'0'0,"0"102,0-61,0-5,0-9,0-7,0-6,0-12,0 1,0-6,0-11,0-8,0-5,0 0,0-3,0 7,0-1,0 2,-5 4,5 0,0 4,0 5,0-2,0 5,0 1,8-3,9 2,5-1,-1 1,0 4,-3-3,4 3,-6-4,2 2,-5 4,3 0,-11 0,-1 0</inkml:trace>
  <inkml:trace contextRef="#ctx0" brushRef="#br0">6340 144049,'0'0,"107"-2</inkml:trace>
  <inkml:trace contextRef="#ctx0" brushRef="#br0">6259 144251,'0'0,"107"7,-78-7,-3 0</inkml:trace>
  <inkml:trace contextRef="#ctx0" brushRef="#br0">6935 144242,'0'0,"21"-91,-3 50,-10-7,1 0,0-3,-9-2,0 4,0 6,0 2,0 10,0 9,-4 7,4 8,-5 4,-4 6,1 24,-6 15,6 15,-1 12,9 3,0-8,5-8,16-11,1-18,-2-6,7-8,-1-11,4-2,4 0,-4-19</inkml:trace>
  <inkml:trace contextRef="#ctx0" brushRef="#br0">7346 144022,'0'0,"-68"88,64-68,4-4,0-7,0-5,8-4,6 0,-2-18,-2-4,1-3,-7 3,-4 8,0 1,0 10</inkml:trace>
  <inkml:trace contextRef="#ctx0" brushRef="#br0">7745 143925,'0'0,"-111"-19,94 40,8 6,9-2,0 2,5-1,11-1,1-4,-4-6,-4-4,-9-1,0-5,0-1,-4 2,-18 11,-7-2,-6 12,5-2,13 0,8-9</inkml:trace>
  <inkml:trace contextRef="#ctx0" brushRef="#br0">7847 143849,'0'0,"-38"99,38-69,4 0,21-3,1 1,-13-8,-5 0,-8-2,0-5,0 4,-16-2,-6 1,-8-3,9-2,4 1,8-5</inkml:trace>
  <inkml:trace contextRef="#ctx0" brushRef="#br0">9013 143872,'0'0,"81"0,-59 0,-6 0,2-2,0-4,-9 0</inkml:trace>
  <inkml:trace contextRef="#ctx0" brushRef="#br0">9029 144027,'0'0,"107"2,-77-2,0 0</inkml:trace>
  <inkml:trace contextRef="#ctx0" brushRef="#br0">10423 143846,'0'0,"115"23,-82-23,3 0,-11 2,1-1,-1 3</inkml:trace>
  <inkml:trace contextRef="#ctx0" brushRef="#br0">11407 143432,'0'0,"0"101,0-65,0-2,0-6,0-1,0-11,0-6</inkml:trace>
  <inkml:trace contextRef="#ctx0" brushRef="#br0">11103 143891,'0'0,"133"27,-78-27,2 0,11 0,1 0,-5-6,-9 4,-12 2,-14 0,-3 0,-9 0,0 0,-13 0</inkml:trace>
  <inkml:trace contextRef="#ctx0" brushRef="#br0">11381 144202,'0'0,"-5"88,5-59,0-1,0-7,0-3,0-2,0-14,0 5,0-23,0-11,0 0,0 1,5-2,9-1,-2 4,9 4,-3 6,-1 6,5 8,-6 1,2 0,-5 6,0 14,-9 5,-4 6,0 2,0 3,0-6,0-9</inkml:trace>
  <inkml:trace contextRef="#ctx0" brushRef="#br0">12747 143600,'0'0,"0"-5,0 4,0-2,0-1,-9 4,-3 0,-10 0,-4 0,-8 4,-8 16,-6 8,1-1,-4-1,16-3,6-7,11-7,9-2,2-3,2-1,5-1,0 7,12-3,10 6,5 1,7 2,0-5,5 3,-1-1,-4-5,0-6,-17-1,1 0,-14 0,-4 3,0 1,0 3,0 1,-13 5,-8 2,-5 4,-9 4,2-4,-7 6,2 0,-1 1,10-5,7-3,5-5,9-7,3-1,5-2,0 4,18-5,11 7,9 0,2 1,2-4,-7-1,3-1,-8-4,0 2,-4-2,3 0,-3 0</inkml:trace>
  <inkml:trace contextRef="#ctx0" brushRef="#br0">12387 144500,'0'0,"-9"114,9-95,0-1,0-11</inkml:trace>
  <inkml:trace contextRef="#ctx0" brushRef="#br0">12391 144383,'0'0,"0"-21,13 21</inkml:trace>
  <inkml:trace contextRef="#ctx0" brushRef="#br0">12623 144515,'0'0,"39"15,-14-15,2 0,-10 0,-1 0,-3 0,-8 0</inkml:trace>
  <inkml:trace contextRef="#ctx0" brushRef="#br0">12657 144637,'0'0,"102"18,-80-18</inkml:trace>
  <inkml:trace contextRef="#ctx0" brushRef="#br0">12990 144447,'0'0,"0"123,-5-81,2-5,-5-8,4-9</inkml:trace>
  <inkml:trace contextRef="#ctx0" brushRef="#br0">12425 143247,'0'0,"-4"-6,1 18,-10 18,5 8,-2 9,-3 2,5-7,-5-9,13-12,-3-12,3-32,0-9,0-1,3-3,2 4,3 0,-4 4,4 7,1 6,-4 3,4 6,-5 1,0 5,5 0,3 0,-3 14,8 4,-8 9,8 7,-4 2,4-5,0-3,-1-7,2-12,-1-9,-4 0,4-22,0-14,-4-3,-4-3,-5 1,-4 3,0-3,0 9,0 6,0 13,-4 13,-1 0</inkml:trace>
  <inkml:trace contextRef="#ctx0" brushRef="#br0">13791 143679,'0'0,"8"-2,-8-1,-8 3,-4 0,-5 0,-5 0,5 0,-5 5,1 6,-4 0,-6 0,6 3,-5-2,4 1,1-2,7-2,1-2,17-3,-5-4,5 2,-2-2,2 4,0-1,0 4,0-3,0 6,7-2,14 7,10 4,3-8,-4 7,0-8,0 2,0-2,-9-3,5-1,-5 3,-8-5,0-1,-5 0,0-3,-3 0,-1 0,-4 2,0 4,0-3,0-1,0-1,0 2,0-1,-4 6,-9-2,1 8,-5 0,-1 7,-3 3,-5 5,-12 0,-1 7,-4 0,1-4,7-4,6-12,16-7,5-7,3-2,10 5,7-5,13 6,6-6,2 1,2 6,-1-7,1 0,-1 2,-4-2,-5 5,1-2,-13 4,-1-2,-3-5,-9 6,-9-5</inkml:trace>
  <inkml:trace contextRef="#ctx0" brushRef="#br0">13555 144619,'0'0,"0"32,0-17,0 5,0-10,0 1,0-1,0-6</inkml:trace>
  <inkml:trace contextRef="#ctx0" brushRef="#br0">13535 144648,'0'0,"0"-9,0 13,0 13,0 8,0-1,0 5,4 7,0 0,-4 0,0-3,0-7,0-6,-4-9,-5-6,-3-5,-2 0,2 0,-4 0,-3-9,7-7,-2 0,14-2,0 1</inkml:trace>
  <inkml:trace contextRef="#ctx0" brushRef="#br0">13591 144434,'0'0,"-5"0,10 0</inkml:trace>
  <inkml:trace contextRef="#ctx0" brushRef="#br0">13799 144666,'0'0,"17"0,1 0,-2 0,-3 0,4 0,-4 0,1 0,-10 0,4 0</inkml:trace>
  <inkml:trace contextRef="#ctx0" brushRef="#br0">13799 144666,'-17'118,"17"-114,8 1,10-5,-1 1,0 1,0 3,4-5,-8 0,5 0</inkml:trace>
  <inkml:trace contextRef="#ctx0" brushRef="#br0">14168 144648,'0'0,"0"112,0-79,9 2</inkml:trace>
  <inkml:trace contextRef="#ctx0" brushRef="#br0">13581 143183,'0'0,"-17"49,8-15,4 3,-3 5,0 3,-9-9,17-10,-9-14,9-10,0-4,0-17,0-9,9-3,4-1,-4 1,2 1,3 6,-6 6,1 7,0 7,2 4,3 0,-6 4,6 11,-6 2,1-2,-4 1,6-11,3-1,-2-4,2 0,2-9,-2-11,3-3,-9 0,1 5,-5 5,5 5,-6 6,6 2,0 0,-5 19,9 6,-13 4,9 5,-5-3,0-6,5-3,-1-5,1-8</inkml:trace>
  <inkml:trace contextRef="#ctx0" brushRef="#br0">14665 143705,'0'0,"-17"43,17-7,-4 2,4 3,0-3,0-11,0-8,0-8,4-11,13 0,0-11,0-14,1-5,-2-1,1-1,-8 5,0 3,-1 7,-3 2,-5 7,3 5,2 3,3 15,-4 17,1 0,4 8,-6 4,-3 5,5 4,-5 1,0 0,0-6,0-1,0-7,0-3,-13-7,-8-5,-4 3,-10-12,1-8,-5-5,9-3,1-7,7-21,9-3,13-5,0-9,17 0,13 4,9 6,-1 8,9 11,-4 0</inkml:trace>
  <inkml:trace contextRef="#ctx0" brushRef="#br0">14990 144016,'0'0,"0"109,0-84,0-10,0-6</inkml:trace>
  <inkml:trace contextRef="#ctx0" brushRef="#br0">15046 143833,'0'0</inkml:trace>
  <inkml:trace contextRef="#ctx0" brushRef="#br0">15243 144057,'0'0,"5"108,-5-78,0-1,0 0,0-4,0-3,-14-7,10-7,-13-8,5 0,-2 0,-3-8,-4-11,8 1,5-2,3 0,5-7</inkml:trace>
  <inkml:trace contextRef="#ctx0" brushRef="#br0">15299 143861,'0'0</inkml:trace>
  <inkml:trace contextRef="#ctx0" brushRef="#br0">15518 144071,'0'0,"-9"0,18 0,7 0</inkml:trace>
  <inkml:trace contextRef="#ctx0" brushRef="#br0">15770 144223,'0'0,"75"-88,-49 43,-4-3,-5-3,-4-3,1-3,-2-3,-7 6,4 4,-7 8,3 5,-5 13,0 6,0 11,0 30,-7 10,-7 13,5 0,6 4,-2 3,5 2,0 1,0-6,17-8,-3-12,-3-3,2-15,5-3,-1-5,-1-4</inkml:trace>
  <inkml:trace contextRef="#ctx0" brushRef="#br0">16347 143933,'0'0,"-30"-108,18 96,-6 4,6 8,-6 0,5 19,0 10,5 7,-8 2,11 4,0-10,5-5,0-8,5-8,7-7,5-4,1 0,-1-9,-5-9,1-3,1-3,-11-3,-3 8,0 0,9 8,1 7</inkml:trace>
  <inkml:trace contextRef="#ctx0" brushRef="#br0">16584 143869,'0'0,"-17"-59,-1 59,1 8,0 19,0 3,0 4,4-1,9-6,-1-7,5-11,5-9,7 0,10-9,-5-16,0 8,-8-4,-1 6,5 3,-4 10,4 2,0 0,-6 16,7 10,-9 11,-2 8,2 6,-1 11,-4 0,5 8,-5 2,0 0,0-10,0-9,-9-12,-18-16,7-10,-11-10,3-5,-12-5,7-22,-7-9,19-5,8-12,13-6,0-1,39 8,8 6,9 19,-9 9</inkml:trace>
  <inkml:trace contextRef="#ctx0" brushRef="#br0">16892 143600,'0'0,"0"-28,-5 28,-21 0,1 22,3 9,-4 11,9 11,4 10,9 8,4 10,0 1,0-10,17-9,4-18,9-14,14-15</inkml:trace>
  <inkml:trace contextRef="#ctx0" brushRef="#br0">17169 143766,'0'0,"-9"48,9-15,0 3,0-5,0 10,0-5,0-4,0-1,-8-6,8-5,-4-15,4-3,-4-2,-1-16,2-2,3-1,-5-5,1 1,4-1,0 0,0 0,0-5,0 1,0 1,0-3,0 1,12 4,-3 0,3 3,6 2,-1 4,8 2,2 10,6 2,-7 2,4 0,-9 11,-7 0,-5 9,-9 0,0 3,-4 7,-22-3,-9 3,0-4,-3-7,5-7,7-3,17-5</inkml:trace>
  <inkml:trace contextRef="#ctx0" brushRef="#br0">17444 144031,'0'0,"-9"100,5-85,0-5,0-6</inkml:trace>
  <inkml:trace contextRef="#ctx0" brushRef="#br0">17444 144031,'25'-112,"-25"107,0 2,9 3</inkml:trace>
  <inkml:trace contextRef="#ctx0" brushRef="#br0">17684 144031,'0'0,"9"95,-9-64,0 1,0-6,0-3,0-2,0 0,0-4,0-4,-18-5,5-2,0-6,-3 0,3 0,-1-22,14-10,0-11</inkml:trace>
  <inkml:trace contextRef="#ctx0" brushRef="#br0">17722 143766,'0'0</inkml:trace>
  <inkml:trace contextRef="#ctx0" brushRef="#br0">17469 143729,'0'0</inkml:trace>
  <inkml:trace contextRef="#ctx0" brushRef="#br0">17906 143486,'0'0,"56"116,-39-77,0 4,1 2,-15 9,1 5,-4 11,-4 8,-26 5,-4 5,-4-5,4-12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00:57.3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20767 73583,'0'0,"-116"20,93 14,-3 2,10 5,2 6,5-4,9 1,0-7,9-10,18-7,2-13,7-7,3 0,-9-23,4-11,-8-10,-3-1,-6-8,-8 2,0 1,-5-4,-4 2,0 1,0 0,-4 13,-5 10,9 12,-4 11,4 19,0 21,0 10,0 12,0 10,0 1,0 6,0-1,4-6,5-16,4-14,8-18,1-19</inkml:trace>
  <inkml:trace contextRef="#ctx0" brushRef="#br0">21311 73520,'0'0,"0"-64,-4 58,-9 3,-5 1,-4 2,-13 0,1 18,-2 12,1 13,14 15,3 8,10 7,8 0,0-1,21-20,11-13,11-19,-4-8,4-7,1-5</inkml:trace>
  <inkml:trace contextRef="#ctx0" brushRef="#br0">21664 73861,'0'0,"9"-105,-9 94,-13 3,0 7,-10 1,6 1,-5 27,1 9,8 6,0 5,13-2,0-7,0-12,17-11,5-8,8-8,1 0,-5-22,-1-7,-7-8,-18 7,5 3,-5 4,0 7,0 5</inkml:trace>
  <inkml:trace contextRef="#ctx0" brushRef="#br0">21925 73740,'0'0,"-5"145,1-98,4-3,0-15</inkml:trace>
  <inkml:trace contextRef="#ctx0" brushRef="#br0">20092 74438,'0'0,"96"-9,-26 9,20 0,28 0,34 0,32 4,29 1,13-5,-4 0,-13 0,-27-9,1-5,-13 5,-14 1,-29 4,-41 4,-24 0,-23 0,-18-4,-7 2,-10-4,-4 3,0-3,-9 6,-13 0,-4 2</inkml:trace>
  <inkml:trace contextRef="#ctx0" brushRef="#br0">20754 75112,'0'0,"-69"-34,38 34,5 0,-4 5,4 18,-1 11,5 12,6 5,2 7,5-5,9-9,0-10,5-7,13-9,4-9,12-4,-3-5,-1 0,-4-20,0-5,-5-7,-11-3,-1-4,-2-4,2-3,-9-2,10-5,-7 6,-3 0,0 11,0 8,0 12,0 10,0 3,0 15,0 13,0 9,-3 5,3 7,0 9,0 6,0 8,0-3,0-7,12-12,6-17,3-19,5-11</inkml:trace>
  <inkml:trace contextRef="#ctx0" brushRef="#br0">20802 74833,'0'0,"0"-77,0 93,0 16,-9 13,6 11,3-2,0-2,0-8,0-2,0-13</inkml:trace>
  <inkml:trace contextRef="#ctx0" brushRef="#br0">21273 75183,'0'0,"3"-96,-16 77,-3 6,-6 1,0 10,-8 2,-1 0,-4 26,0 6,9 9,5 6,8 3,13 8,0-2,8-8,18-12,17-11,1-18,9-7,-1-23,5-19,-10-9,-4-9,-12 2,-13 6,-9 6,-9 8,0 9,-9 11,0 11</inkml:trace>
  <inkml:trace contextRef="#ctx0" brushRef="#br0">21625 75160,'0'0,"-56"74,52-33,4 0,0-3,4-5,13-8,10-11,-2-10,11-4,-2-13,1-24,-9-2,-4-4,0 6,-9 1,-1 13,-2 9,-6 5,5 9,-5 0,-4 13,0 22,0 8,0 10,0-3,0-8</inkml:trace>
  <inkml:trace contextRef="#ctx0" brushRef="#br0">22082 74817,'0'0,"0"93,-13-27,-5 6,6 2,-5 1,8-3,4-5,5-12,0-13,14-20,3-10,0-12,5 0,8-9,-7-19,6-6,-7-10</inkml:trace>
  <inkml:trace contextRef="#ctx0" brushRef="#br0">21968 75179,'0'0,"118"9,-80-6,1 1,-8-4</inkml:trace>
  <inkml:trace contextRef="#ctx0" brushRef="#br0">22590 75460,'0'0,"-47"-50,25 57,-5 18,5 9,1 7,12 1,9-4,0-4,0-11,22-7,4-14,0-2,1-6,3-15,-9-6,-3 6,0 5,-15 7,3 0</inkml:trace>
  <inkml:trace contextRef="#ctx0" brushRef="#br0">22760 75478,'0'0,"0"122,0-85,0-8</inkml:trace>
  <inkml:trace contextRef="#ctx0" brushRef="#br0">22560 75501,'0'0,"30"37,-30-12,0 3,0 6</inkml:trace>
  <inkml:trace contextRef="#ctx0" brushRef="#br0">23256 74287,'0'0,"-18"7,18-5,22-2,5 0,-5 0,7 0,-7 0,4 0,-4 0,-5 0,1 0</inkml:trace>
  <inkml:trace contextRef="#ctx0" brushRef="#br0">23238 74479,'0'0,"122"0,-100 0</inkml:trace>
  <inkml:trace contextRef="#ctx0" brushRef="#br0">24723 74051,'0'0,"-113"22,82 16,10 3,8 2,13 3,0 0,0-5,26-5,-1-10,1-9,6-9,-3-8,-2 0,-1-21,0-9,-9-4,-4-5,-8 3,-5 0,0-2,0 6,-5 7,1 6</inkml:trace>
  <inkml:trace contextRef="#ctx0" brushRef="#br0">25015 74088,'0'0,"-44"103,44-62,0-4,0-8,9-11,8-9,9-9,0 0,5-9,-9-17,0-5,-6-5,-2 1,-5 0,-1 4,1 8,-9 12,0 9,4 13,-4 21,0 11,0 8,0-3,5-7,-1-9,9-11,1-14</inkml:trace>
  <inkml:trace contextRef="#ctx0" brushRef="#br0">25541 73861,'0'0,"-48"126,40-81,-5 3,8-1,1-4,4-2,0-7,4-4,14-7,3-7,5-5,-4-6,5-5,-1 0</inkml:trace>
  <inkml:trace contextRef="#ctx0" brushRef="#br0">25313 74067,'0'0,"135"-6,-70 0,-8 5,-5-2,-12 0,-2-3</inkml:trace>
  <inkml:trace contextRef="#ctx0" brushRef="#br0">26049 74322,'0'0,"-78"-18,61 18,8 14,0 6,1 5,8 3,0 4,0-2,17-5,4-7,1-8,4-10,0 0,-8-15,-1-12,-3 0,-14-3,0 10,0 4,-14-1,-3 10,3 4,10 3</inkml:trace>
  <inkml:trace contextRef="#ctx0" brushRef="#br0">26197 74345,'0'0,"8"133,-3-97,-1-3</inkml:trace>
  <inkml:trace contextRef="#ctx0" brushRef="#br0">26833 74172,'0'0,"60"2,-24-7,-1-2,-1 5,-3-1,-6 3,6 0</inkml:trace>
  <inkml:trace contextRef="#ctx0" brushRef="#br0">27991 73989,'0'0,"0"-66,0 54,-17 3,-1 2,-4 2,-3 4,2 1,-7 0,3 6,-2 17,-7 7,10 2,5 4,8 3,4 3,9-6,4 1,27-10,3-8,15-7,-2-12,2-3,2-27,-4-16,-11-6,-19 6,-17 5,0 9,-17 9,-13 11,4 12</inkml:trace>
  <inkml:trace contextRef="#ctx0" brushRef="#br0">28220 74228,'0'0,"-8"121,3-95</inkml:trace>
  <inkml:trace contextRef="#ctx0" brushRef="#br0">28220 73612,'0'0,"26"99,-20-61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01:23.7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4903 78947,'0'0,"-129"-37,106 62,0 6,2 17,7 7,0 2,14 6,0-6,18-15,9-9,0-17,9-11,-1-5,1-14,0-19,-4-14,-11 0,-7 0,-14 4,0 8,-18 5,-13 4,-5 3,0 11</inkml:trace>
  <inkml:trace contextRef="#ctx0" brushRef="#br0">5175 79106,'0'0,"-23"10,19 25,4 4,0 3,0-1,0-10,13-11,5-5,0-13,0-2,0 0,4-17,0-8,-5-7,-3 3,0 1,-5 2,-5 12,1 6,-1 13,0 21,6 9,-10 0,0 6,3-6,7-7,-1-11</inkml:trace>
  <inkml:trace contextRef="#ctx0" brushRef="#br0">5662 78760,'0'0,"-17"141,8-80,-1 5,2-1,-2-4,10-7,0-13,0-11,14-9,0-7,8-9,-1-5,-2 0,-1-5,-1-14,1-9</inkml:trace>
  <inkml:trace contextRef="#ctx0" brushRef="#br0">5520 78975,'0'0,"147"7,-102-1,-6-2,-7-2</inkml:trace>
  <inkml:trace contextRef="#ctx0" brushRef="#br0">6168 79281,'0'0,"-93"-14,75 14,-5 2,0 22,1 9,0 12,9 2,9-1,4-7,4-10,22-10,1-10,4-9,0 0,1-18,-1-19,0-5,-12-8,-11 5,-8 5,0 0,-8 5,-6 3,5 13,5 12</inkml:trace>
  <inkml:trace contextRef="#ctx0" brushRef="#br0">6435 79339,'0'0,"-3"99,3-55,-6-6,6-3,0-14</inkml:trace>
  <inkml:trace contextRef="#ctx0" brushRef="#br0">7199 79078,'0'0,"73"10,-46-10,-2 0,-6 0,3 0,-4 0</inkml:trace>
  <inkml:trace contextRef="#ctx0" brushRef="#br0">7199 79274,'0'0,"122"0,-96 0</inkml:trace>
  <inkml:trace contextRef="#ctx0" brushRef="#br0">9880 78480,'0'0,"0"-5,0 20,0 12,0 9,0 3,0 2,0 1,0-11</inkml:trace>
  <inkml:trace contextRef="#ctx0" brushRef="#br0">8648 79071,'0'0,"24"-8,-5 8,5 0,11 0,5 0,7 0,15 0,6 0,22 0,8 0,17 0,10 0,21-6,12 1,7-1,20 2,-5 4,6 0,-5 0,-9 0,6 6,-5 0,0 0,1-2,-10 3,-3-4,-10 4,-18-3,-19 0,-19-1,-29 1,-23-4,-19 3,-16-3,-28 0,-3 3</inkml:trace>
  <inkml:trace contextRef="#ctx0" brushRef="#br0">8904 79741,'0'0,"0"17,0 10,0 8,0 2,0 5,0 0,-5 5,-10-1,3 1,4-8,0-12,8-9</inkml:trace>
  <inkml:trace contextRef="#ctx0" brushRef="#br0">9553 79807,'0'0,"-3"15,3 10,0 6,0 4,0 2,-5 3,-7-1,1-5,3-8</inkml:trace>
  <inkml:trace contextRef="#ctx0" brushRef="#br0">9433 79942,'0'0,"106"-8,-58 8,-2-2,-2 2,-9 0,-3 0</inkml:trace>
  <inkml:trace contextRef="#ctx0" brushRef="#br0">10494 80126,'0'0,"59"37,-36-37,1-6,0-12,-1-7,-7-2,0-4,-1 0,-11 0,1 2,-5 0,0 2,-9 8,-18 3,-4 8,-5 8,-7 0,0 24,4 9,3 9,4 6,4 3,14 5,5-5,9 0,9-12,21-9,14-8,-5-8,5-6,3-8,-4 0,0 0</inkml:trace>
  <inkml:trace contextRef="#ctx0" brushRef="#br0">10722 79516,'0'0,"86"8,-54-8,-4 0,-9 0,2 0,-14 0,-3 0</inkml:trace>
  <inkml:trace contextRef="#ctx0" brushRef="#br0">11171 79401,'0'0,"-3"69,3-44,0 0,0 4,0-4,0 0,0-7,0-7,0-8,0-6,0-14,0-2,0-1,0 0,0 1,0-6,0 5,3-2,8-2,7 7,-11-2,4 8,1 2,0 7,0-1,0 3,-4 0,4 3,-5 11,4 5,-5-2,-3 7,-3 1,0 0,0 6,0-3,0 4,0-1,0-7,0-4</inkml:trace>
  <inkml:trace contextRef="#ctx0" brushRef="#br0">11529 79549,'0'0,"86"-43,-74 22,-5-1,-2-1,-5 0,0 2,0 3,0 3,-15 5,-2 3,-2 7,2 0,2 5,-1 18,5 4,-1 1,7 4,5 1,0-3,0 0,5-6,7-3,11-6,1-5,0-2,7-8,0 0,5 0</inkml:trace>
  <inkml:trace contextRef="#ctx0" brushRef="#br0">11925 79267,'0'0,"-20"84,8-48,5 3,-1-2,4-2,4-4,0-4,0-9,0-1,12-6,3-5,-3-3,0-3,4 0</inkml:trace>
  <inkml:trace contextRef="#ctx0" brushRef="#br0">11828 79443,'0'0,"118"0,-90 0,0 0,3 0</inkml:trace>
  <inkml:trace contextRef="#ctx0" brushRef="#br0">12253 79580,'0'0,"-47"-49,27 49,1 9,3 13,-3 8,7 3,4 0,8 4,0-5,0-5,0-7,15-8,9-5,0-7,-5 0,1-4,0-17,-4-6,-13-6,5 0,-8 3,0 2,0 7,0 6,0 10</inkml:trace>
  <inkml:trace contextRef="#ctx0" brushRef="#br0">12367 79577,'0'0,"0"99,0-62,-5-1,1-3,4-10</inkml:trace>
  <inkml:trace contextRef="#ctx0" brushRef="#br0">10427 80113,'0'0,"-8"-3,4 3,1 0,-5 0,4 0,0 0,-4 0,4 0,-1 0,2-1,3-1,3 2,14 0,-1 0,-1 0,9 0,-4 9,-1 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01:35.1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20533 78668,'0'0,"0"-106,0 92,-6 5,-2-1,-7 5,-5 0,1 5,0 0,-5 0,-5 20,6 5,3 9,1 5,14 2,-5 0,10-2,0-8,10-5,9-9,6-7,-2-2,6-8,-5 0,0-6,-5-13,5-12,-10-5,1-3,-1-6,-9-2,0 0,-5-2,0-1,0-5,0 5,0 1,0 17,0 9,0 8,0 12,0 6,0 25,0 7,0 10,0 8,0 4,0 5,0-1,0-1,5-5,5 0,8-11,1-9</inkml:trace>
  <inkml:trace contextRef="#ctx0" brushRef="#br0">21041 78616,'0'0,"0"-82,0 65,-4 7,-16-4,-3 8,-12 6,2 0,-5 2,-1 24,21 6,-2 11,20 4,0 1,0-2,14-6,20-7,-5-12,9-14,1-7,4-7,-10-24,5-4,-18-5,-5 6,-15 2,0 7,0 7,-10 6</inkml:trace>
  <inkml:trace contextRef="#ctx0" brushRef="#br0">21397 78575,'0'0,"-10"-40,10 43,-4 24,0 9,4 10,0-7,0 2,0-13,4-8,14-12,7-8,4 0,4-20,0-13,-3-8,-2-1,-9 1,1 8,-15 11,4 9,-4 13,-5 25,0 15,0 11,0 2,0-7,0-8,0-16</inkml:trace>
  <inkml:trace contextRef="#ctx0" brushRef="#br0">21968 78201,'0'0,"-4"121,-6-66,6 6,-2 2,6-2,0-6,0-4,0-10,10-14,14-12,0-10,0-5,10-8</inkml:trace>
  <inkml:trace contextRef="#ctx0" brushRef="#br0">21847 78414,'0'0,"125"22,-72-12,0-2,-15-2,0-6</inkml:trace>
  <inkml:trace contextRef="#ctx0" brushRef="#br0">22559 78705,'0'0,"0"-31,0 20,0 1,0 2,-19 2,-6 6,-3 0,-1 0,1 18,3 5,11 9,10 9,4 1,0 2,0-6,14-8,10-13,-6-9,7-8,0 0,-3-10,-2-15,-5-5,-6-1,-3 4,-6 9,0 8,0 7</inkml:trace>
  <inkml:trace contextRef="#ctx0" brushRef="#br0">22794 78658,'0'0,"0"119,0-70,0 0,-4-3</inkml:trace>
  <inkml:trace contextRef="#ctx0" brushRef="#br0">20187 79364,'0'0,"130"-3,-77 3,14 0,9 6,15 9,21-1,22-4,10-1,19-9,15 0,8-9,-3-3,-5 2,-20 0,-24 10,-14-2,-9 2,-5 0,4 0,1-4,5-3,-2-3,-18-2,-14-4,-15 4,-24 0,-24 4,-4 0,-11 3,-4 1,0 1,0 0,0 0,-4 9</inkml:trace>
  <inkml:trace contextRef="#ctx0" brushRef="#br0">20632 80105,'0'0,"-124"-26,94 44,-2 11,7 9,2 6,8 1,10 5,5-14,0-1,14-12,10-8,6-13,2-2,2 0,-5-27,0-5,-5-12,-5-1,-9-3,5-3,-11-4,-4 0,4-1,-4 1,0 4,0 7,0 20,0 6,-4 18,0 20,-11 26,10 14,0 9,5 8,0-3,5-1,19-10,4-9,2-23</inkml:trace>
  <inkml:trace contextRef="#ctx0" brushRef="#br0">21055 80190,'0'0,"-4"56,4-13,0 2,0-4,0-2,0-8,-6-11,6-4,-4-9,4-12,0-18,0-9,4-4,10-1,5-4,1 0,-1 12,0 3,1 11,-5 8,-1 7,4 0,2 4,-6 20,0 5,-10 7,-4 4,0 3,0-2,0-6,6-8</inkml:trace>
  <inkml:trace contextRef="#ctx0" brushRef="#br0">21506 80331,'0'0,"106"-107,-101 76,-5 6,0 2,0 5,-14 6,-10 9,9 3,-8 0,9 13,3 14,-3 9,14 4,0 4,0 1,0 0,0-10,14-2,5-13,1-10,4-10,14 0,-4-30</inkml:trace>
  <inkml:trace contextRef="#ctx0" brushRef="#br0">21963 79906,'0'0,"-34"115,29-65,-8 9,3 0,-4 3,3-5,7-9,4-2,0-16,10-7,9-11,4-6,6-6,-1 0,8-13,-14-12</inkml:trace>
  <inkml:trace contextRef="#ctx0" brushRef="#br0">21861 80153,'0'0,"148"13,-104-6,-6-5</inkml:trace>
  <inkml:trace contextRef="#ctx0" brushRef="#br0">22655 80262,'0'0,"-53"-105,38 101,-8 4,-2 0,6 4,-5 18,5 8,4 6,10 6,5 5,0-5,5 1,19-15,10-6,-5-9,0-13,9 0,-10-17,1-20,-4-2,-11-2,-14 1,0 4,-14 4,-1 6,5 13</inkml:trace>
  <inkml:trace contextRef="#ctx0" brushRef="#br0">22905 80331,'0'0,"-6"137,-3-104,9-8</inkml:trace>
  <inkml:trace contextRef="#ctx0" brushRef="#br0">23695 79190,'0'0,"15"-6,4 4,9-4,1 4,-4 0,-2 2,-3 0,-6 0</inkml:trace>
  <inkml:trace contextRef="#ctx0" brushRef="#br0">23729 79401,'0'0</inkml:trace>
  <inkml:trace contextRef="#ctx0" brushRef="#br0">23633 79347,'0'0,"48"3,-14-1,0 1,4-3,0 0,-9 0</inkml:trace>
  <inkml:trace contextRef="#ctx0" brushRef="#br0">25130 79213,'0'0,"15"-88,-15 75,-15-2,1 3,-10 5,0 1,-4 6,3 0,-4 13,6 14,2 11,13 5,8 5,0 1,4-5,21-3,8-11,1-15,9-12,-4-3,-2-25,2-18,-15-2,-15 2,-9 9,-9 7,-29 10,9 9,0 8</inkml:trace>
  <inkml:trace contextRef="#ctx0" brushRef="#br0">25476 79158,'0'0,"0"-25,0 20,0 0,0 0,0-1,0-4,0 6,0-2,0 4,-4 2,-1 0,0 20,1 14,4 5,0 1,0 1,0-5,9-12,14-8,-3-14,4-2,9 0,-4-24,0-4,-10-5,-5 3,-4 2,0 10,-5 8,-1 22,-4 18,0 5,0 3,6 0,3 0,-4-12,14-11</inkml:trace>
  <inkml:trace contextRef="#ctx0" brushRef="#br0">25997 78810,'0'0,"-24"141,14-87,6 3,-6 1,10 0,0-7,0-6,0-13,10-8,4-8,5-12,4-4,-3 0,10 0,-2-16</inkml:trace>
  <inkml:trace contextRef="#ctx0" brushRef="#br0">25856 78980,'0'0,"138"0,-94 0,4 0,-6 0,-2 0</inkml:trace>
  <inkml:trace contextRef="#ctx0" brushRef="#br0">26480 79368,'0'0,"24"-73,-24 63,-10 2,-14 5,-10 3,6 0,-6 16,0 11,11 8,-6 6,19-1,6-5,4 1,4-11,20-4,10-11,4-10,0 0,-9-14,6-16,-17-2,-3-3,-10 1,-5 4,0 10,0 5,0 12</inkml:trace>
  <inkml:trace contextRef="#ctx0" brushRef="#br0">26735 79347,'0'0,"0"147,0-99,0-6,0-11,0-17</inkml:trace>
  <inkml:trace contextRef="#ctx0" brushRef="#br0">27329 78758,'0'0,"0"-7,-4 7,-15 20,-5 5,-1 9,7 3,-7 9,6 12,5 9,4 10,10 9,0 2,0 2,10-3,23-12,1-12,4-21,5-18,1-14</inkml:trace>
  <inkml:trace contextRef="#ctx0" brushRef="#br0">27623 78971,'0'0,"0"114,0-79,0-1,0-4,-4-1,4-3</inkml:trace>
  <inkml:trace contextRef="#ctx0" brushRef="#br0">27670 79008,'0'0,"0"-7,-4 7,4 17,0 17,0 4,0 5,0-3,0-1,4-5,0-2,-4-4,6-5,-6-5,0-8,0-5</inkml:trace>
  <inkml:trace contextRef="#ctx0" brushRef="#br0">27984 79185,'0'0,"125"-8,-91 3,-5 5,-6 0,-8 0</inkml:trace>
  <inkml:trace contextRef="#ctx0" brushRef="#br0">29001 78992,'0'0,"-28"-52,3 52,2 0,-12 6,-2 15,3 9,10 6,4 4,6 7,14 1,0-2,5-3,24-5,-5-11,10-14,-2-10,8-3,-7-16,-4-13,0-9,-10 0,-9 2,-6 4,-4 1,-10 5,-24 7,6 3,4 12</inkml:trace>
  <inkml:trace contextRef="#ctx0" brushRef="#br0">29280 79029,'0'0,"-6"-7,2 7,-6 12,10 18,0 8,0 5,0 3,0-6,10-7,0-11,4-12,5-10,6 0,8-24,0-16,-4 1,-4 1,-7 2,-3 4,-5 5,-5 9,-1 8,-4 24,0 22,0 17,0 5,0 0,0-5,10-12</inkml:trace>
  <inkml:trace contextRef="#ctx0" brushRef="#br0">29822 78789,'0'0,"-48"119,44-77,-6 9,10-2,0-5,0-3,0-11,14-10,6-3,4-11,9-2,0-4,11 0</inkml:trace>
  <inkml:trace contextRef="#ctx0" brushRef="#br0">29716 78889,'0'0,"116"6,-59 2,-9 2,0-3</inkml:trace>
  <inkml:trace contextRef="#ctx0" brushRef="#br0">29792 78637,'0'0,"-14"76,9-31,0 6,0 0,5-2,0 0</inkml:trace>
  <inkml:trace contextRef="#ctx0" brushRef="#br0">30326 79253,'0'0,"0"-48,0 38,0 0,-5 5,-9 2,-1 3,-3 0,3 0,-5 18,1 7,15 3,-6 5,10-1,0 2,0-7,4-1,16-11,-1-8,6-7,3 0,2-7,-12-14,1 0,-9-3,-1-2,-9 7,0-1</inkml:trace>
  <inkml:trace contextRef="#ctx0" brushRef="#br0">30542 79213,'0'0,"0"124,-10-73,6 0,0-9</inkml:trace>
  <inkml:trace contextRef="#ctx0" brushRef="#br0">30705 78710,'0'0,"86"107,-48-43,-3 11,-12 12,-4 3,-19 6,0 6,-23 6,-21-1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02:19.2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3569 84342,'0'0,"-5"-4,-1 25,6 12,0 0,0 7,-11 2,11-1,-6 2,6-4,0-8,-6-7,6-7,0-13,0-2,0-8,-6-11,6-5,-5 4,5-6,0 0,0-3,0-7,0 1,11 4,12-4,0 8,-1 5,8 4,-1 7,-2 6,-3 3,-1 0,-13 3,7 18,-5 3,-6 9,0 7,-6 7,0-4,0-1,6-2,-6-7,11-12</inkml:trace>
  <inkml:trace contextRef="#ctx0" brushRef="#br0">4073 84526,'0'0,"69"0,-52 0,0-5,0-7,-6-4,-4 1,-2-6,-5 0,0-3,0-4,0 2,-17 5,-6 2,-1 11,2 4,-6 4,4 4,2 23,-1 18,6 4,17-2,0 8,0-8,35-4,-1-8,11-10,1-10,6-10,-7-5</inkml:trace>
  <inkml:trace contextRef="#ctx0" brushRef="#br0">4657 84050,'0'0,"-40"175,34-116,0 2,1-4,5-6,0-3,0-12,23-15,-1-5,7-13,0-3,4 0,2 0,-11-12</inkml:trace>
  <inkml:trace contextRef="#ctx0" brushRef="#br0">4429 84310,'0'0,"148"0,-67 0,-12 0,-7-4,-11-4</inkml:trace>
  <inkml:trace contextRef="#ctx0" brushRef="#br0">5263 84682,'0'0,"-114"-75,92 75,-7 12,11 14,7 11,5-1,6-6,0-1,12-5,11-3,6-14,4-7,-4 0,11-7,-17-22,0-1,-6-3,-12 5,2 1,-7 6,0 7</inkml:trace>
  <inkml:trace contextRef="#ctx0" brushRef="#br0">5263 84682</inkml:trace>
  <inkml:trace contextRef="#ctx0" brushRef="#br0">5509 84654,'0'0,"0"-15,0 33,7 15,3 4,-10 1,12-2,-7-8</inkml:trace>
  <inkml:trace contextRef="#ctx0" brushRef="#br0">6208 84344,'0'0,"57"0,-23 0,1 0,-8 0,-3 0,-7 0</inkml:trace>
  <inkml:trace contextRef="#ctx0" brushRef="#br0">6202 84536,'0'0,"155"-8,-116 8</inkml:trace>
  <inkml:trace contextRef="#ctx0" brushRef="#br0">7557 84310,'0'0,"-41"25,24-4,17 6,-11 3,-1 9,12 3,-5 3,5-3,0-6,0-6,17-6,0-5,11-7,7-6,-12-6,12 0,-7 0,1-18,-7-6,1-4,-6-1,7-4,-7-4,0 4,0 6,-6 11,-11 5,6 11,-6 9,0 21,0 6,6 9,-6 0,10-8,8-8,5-17,5-8,7-4,-1-12,0-25,1-8,-1-9,-11 4,0 1,-17 4,-6 9,0 12,-17 12,-13 12,8 0</inkml:trace>
  <inkml:trace contextRef="#ctx0" brushRef="#br0">8439 84564,'0'0,"0"-20,-7 25,-3 10,3 10,7-1,0-7,0 2,0-7,7-3,15 3,1 0,-1-3,2 3,-7-6,-6 2,1 2,-7-4,-5 6,0 0,0 9,-5 0,-24 1,1-1,-7-4,6-8,7-6,5-3</inkml:trace>
  <inkml:trace contextRef="#ctx0" brushRef="#br0">8427 84576,'0'0,"143"-7,-109 17,6-5,-6-1</inkml:trace>
  <inkml:trace contextRef="#ctx0" brushRef="#br0">8987 84812,'0'0,"0"7,22-7</inkml:trace>
  <inkml:trace contextRef="#ctx0" brushRef="#br0">9959 84480,'0'0,"5"-132,-22 120,-5 0,-7 12,-11 0,-6 12,1 24,4 11,6 5,13 5,11 0,11-3,0-15,28-3,12-15,11-21,7 0,10-14,-10-31,-6-7,-18-9,-17 8,-12 4,-5 7,0 9,-17 16,0 8</inkml:trace>
  <inkml:trace contextRef="#ctx0" brushRef="#br0">10365 84440,'0'0,"-24"-50,19 67,-7 23,1 14,11 3,0-3,0-6,6-13,16-14,13-14,-1-7,7-3,-1-30,-6-6,-6-9,1 3,-7 3,-10 2,6 14,-13 4,1 16,-6 3,6 18,-6 34,0 8,0 11,0 10,0-7,0-9,5-25,18-23</inkml:trace>
  <inkml:trace contextRef="#ctx0" brushRef="#br0">11137 84128,'0'0,"-52"177,42-111,-2 3,1 1,5-1,6-5,0-11,0-7,0-20,24-11,3-11,8-4,-6-9,11-25,-1-5</inkml:trace>
  <inkml:trace contextRef="#ctx0" brushRef="#br0">10937 84396,'0'0,"200"-3,-137-6,-11 6,-1-6</inkml:trace>
  <inkml:trace contextRef="#ctx0" brushRef="#br0">11571 84632,'0'0,"-5"-9,5 14,-7 14,7 4,-5 8,-7 8,7 2,-7 8,12-4,-11 3,11-8,0 2,0-4,0-7,0-5,0-5,0-2,-6 0,6-12,-6 12,6-10,0 3,0-7,0-10,0-13,0 0,0-3,0 0,6-3,11-3,-5-4,0 5,5 2,-7 5,7 7,1 7,-6-2,5 7,0 0,-5 0,4 19,-16 5,6 6,-6 6,0 6,0-1,0 2,0 2,0-18</inkml:trace>
  <inkml:trace contextRef="#ctx0" brushRef="#br0">11899 85168,'0'0,"0"136,0-97</inkml:trace>
  <inkml:trace contextRef="#ctx0" brushRef="#br0">13253 84262,'0'0,"-11"127,0-79,5-3,0 0,0-3,1-9,-7-9,12-12</inkml:trace>
  <inkml:trace contextRef="#ctx0" brushRef="#br0">13075 84464,'0'0,"149"0,-92 0,0 0,7 0,-13 0</inkml:trace>
  <inkml:trace contextRef="#ctx0" brushRef="#br0">14547 84238,'0'0,"-5"-9,-1 9,0 0,-5 0,-6 18,0 6,0 3,5 3,12 0,-6 1,6-2,0-1,0-2,0 2,6-7,11-4,7-5,4-5,-6-7,12 0,-4-9,-1-15,-2-7,-9 5,4-7,-5 5,-10 7,-2 9,-5 9,5 34,2 4,-2 8,-5-5,18 2,-7-10,7-13,9-5,8-12,-6 0,16-17,-16-13,5-13,-4-4,-8-7,-10-1,-7 1,-5 0,0 6,0 9,0 17</inkml:trace>
  <inkml:trace contextRef="#ctx0" brushRef="#br0">15421 84482,'0'0,"-12"-90,-16 93,-1 27,0 12,7 13,-1 2,6 9,12-3,5-3,0-15,22-12,1-15,11-18,-5 0,-1-12,-11-21,-10 0,-7 3,-7 9,-38 11,-18 10,6 16,17 23</inkml:trace>
  <inkml:trace contextRef="#ctx0" brushRef="#br0">15531 84668,'0'0,"-5"-9,22 9</inkml:trace>
  <inkml:trace contextRef="#ctx0" brushRef="#br0">16411 84358,'0'0,"12"-63,-12 36,0 2,0 5,0-1,-29 5,0 4,-16 7,-7 5,1 0,4 29,8 11,11 7,16 7,12 7,0-1,5-6,24-14,11-11,6-13,-1-14,12-2,1 0,-6-14,-12-23,-6 1,-6 0,-16-6,-12 12,0 6</inkml:trace>
  <inkml:trace contextRef="#ctx0" brushRef="#br0">16823 84304,'0'0,"0"-57,0 60,-5 27,-1 13,0 4,6 7,0-6,0-6,0-14,24-11,-2-14,18-3,-1-12,-4-26,6-7,-7-10,1 1,-8 3,-4 3,1 8,-7 14,-12 10,1 16,0 0,-6 25,0 25,0 14,0 2,-12 3,12-11,-5-13,5-16</inkml:trace>
  <inkml:trace contextRef="#ctx0" brushRef="#br0">17607 83968,'0'0,"-46"172,23-103,6 4,0-5,5 1,1-8,11-11,0-10,0-14,18-12,4-12,6-2,6-2,-5-29,6-8,-6-9</inkml:trace>
  <inkml:trace contextRef="#ctx0" brushRef="#br0">17401 84228,'0'0,"148"36,-90-24,-1 0,-5-3,-1-9</inkml:trace>
  <inkml:trace contextRef="#ctx0" brushRef="#br0">18049 84516,'0'0,"0"-12,-7 12,7 7,-5 19,0 10,-7 9,0 4,1 5,0 0,-1-1,6-4,-6-13,7-3,5-12,0-6,0-9,0 1,0-16,0-3,0-13,12 7,5-3,0-3,6 3,-1 0,2 3,-7 6,6 2,-6 8,0 2,0 0,-6 2,1 22,-7 7,-5 11,0 0,0 10,0-14,0 2,0-14</inkml:trace>
  <inkml:trace contextRef="#ctx0" brushRef="#br0">18443 84924,'0'0,"-5"0,5-9,0 3,0-5,0-5,0-2,0-3,0 5,17-3,5-3,-4 4,11 3,-7 3,1 6,-1 6,-5 0,1 0,-7 14,-11 14,0 3,0 4,0 4,-22 3,-2-5,2-1,4-3,7-9,-5-3,16-7,-12-4,12 2,0-6,0-3,12 6,10-6,6 3,6-6,1 0,6 0,4 0,-11 0</inkml:trace>
  <inkml:trace contextRef="#ctx0" brushRef="#br0">19748 84064,'0'0,"-12"16,7 20,-7 13,7-2,-2 7,-4-6,5 1,1-11,-7-7,6-10,1-12</inkml:trace>
  <inkml:trace contextRef="#ctx0" brushRef="#br0">19400 84334,'0'0,"148"-9,-79 6,0 3,-6-7,-6 5,-12-1</inkml:trace>
  <inkml:trace contextRef="#ctx0" brushRef="#br0">21058 83846,'0'0,"-17"29,10 13,2 6,-7 13,7 5,-1 7,-5-2,5-2,-6-5,7-4,5-15,-12-12,12-9,-5-12,5-7,0-7,0-19,0-1,10 1,2-2,6-4,4 3,7-4,5 5,-4 4,9 7,-11 10,13 2,-13 0,1 9,-12 12,0 5,-17 10,0-3,0 7,-22-4,-19 1,-4-2,-1-4,-17-10,12-6,5-13,23-2,23-12,23-23,40-10</inkml:trace>
  <inkml:trace contextRef="#ctx0" brushRef="#br0">21452 84618,'0'0,"138"-73,-133 73,7 12,-12 16,0 2,-17 11,-18 4,-4 4,-3-6,15-5,3-8,13-15,11-3,0-8,40-2,6-2,-1 0,2 0,-2 0,-4-6,-7 1,-12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02:40.1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25371 83132,'0'0,"-45"-65,31 65,-5 0,0 0,-4 16,1 6,-4 3,7 3,5 3,10 3,4-3,0 3,4-3,14-11,5 1,-5-11,4-7,-3-3,4 0,-4-13,-1-16,1-5,-5-6,-2-7,-5 3,-3-3,3 1,-7 1,0 1,0 4,0 2,0-1,0 15,0 5,0 8,0 10,0 8,0 19,0 11,-3 10,3 7,-4 4,4 3,0 3,0-6,0-2,4-17,11-12,0-11,3-11</inkml:trace>
  <inkml:trace contextRef="#ctx0" brushRef="#br0">25644 83135,'0'0,"-8"21,8 11,0 0,0-1,0 4,0-7,0 0,0-9,-3-6,3-6,0-1,0-20,0-10,0-2,0-5,11-6,0-3,0 5,4 4,0 9,-3 6,6 9,-3 7,0 0,0 0,-4 10,1 17,-9 9,0 11,-3 3,0-1,0-5,0-16,5-10,13-13</inkml:trace>
  <inkml:trace contextRef="#ctx0" brushRef="#br0">26018 83298,'0'0,"93"-29,-79 4,2-11,-9 1,-3-1,-4 9,0 5,-4 8,-14 8,-1 4,1 2,-4 5,3 16,3 6,5 8,7 1,4 6,0-5,0-5,15-2,8-6,0-8,-5 0,7-8,-5-8,5 0,-2-1</inkml:trace>
  <inkml:trace contextRef="#ctx0" brushRef="#br0">26381 82864,'0'0,"-22"104,14-71,8 6,-3 1,-1 6,4-8,0 2,0-6,0-7,7-10,9-7,-2-4,5-6,-4 0,8 0,-8-11,-1-10</inkml:trace>
  <inkml:trace contextRef="#ctx0" brushRef="#br0">26269 83023,'0'0,"101"0,-61 0,-6 5,-3 1,-2-6,-3 0</inkml:trace>
  <inkml:trace contextRef="#ctx0" brushRef="#br0">26867 83280,'0'0,"3"-45,-3 31,-3 3,-12 6,0 3,-8 2,9 10,-9 12,4 4,4 5,8-8,7 5,0-6,0 0,11-7,12-3,-5-2,5-10,-5 0,12-10,-14-10,2-6,-3 1,-12 5,1-1,-4 11,0 1,0 6</inkml:trace>
  <inkml:trace contextRef="#ctx0" brushRef="#br0">27065 83213,'0'0,"0"115,0-78,0-2,-5-8</inkml:trace>
  <inkml:trace contextRef="#ctx0" brushRef="#br0">25094 83841,'0'0,"120"0,-83 0,4 3,8 0,3 0,8 1,15-2,3 3,12-1,7-4,4 3,0-3,4 0,0 0,-4 0,0 0,-5 0,6 0,-12 0,-1 0,-14 5,-3-5,-9 0,-14 0,-4 0,-8 0,-14 0,-9 0,-2 0,-8 0,-1 0,5 0,-5 0,9 0,-1 0,4 0,-11 0,7 0,-8 0,-10 3</inkml:trace>
  <inkml:trace contextRef="#ctx0" brushRef="#br0">25513 84386,'0'0,"-46"-34,32 34,-1 0,0 2,-4 11,1 12,-1 11,3 2,9 6,-4 3,11-4,0-6,0-5,0-10,15-5,4-7,0-10,3 0,-4-13,5-11,-5-14,-2-2,-5-6,-3-1,3 3,-7-1,-1-1,1 8,-4-1,0 11,0 0,0 5,-7 7,3 6,0 7,-3 3,3 0,0 0,-4 17,5 9,-1 5,0 8,4 10,0 14,0 2,11 6,5-4,6-10,-4-17,9-17,-1-16</inkml:trace>
  <inkml:trace contextRef="#ctx0" brushRef="#br0">25871 84558,'0'0,"0"-70,-8 50,2 6,-10 4,5 6,-7 4,-5 0,0 4,5 16,-1 15,11 4,2 6,6 1,0-4,14-11,8-6,-2-13,2-10,-3-2,-1-2,4-21,-3-1,-4-4,-4 3,-11 6,0 1,0 6</inkml:trace>
  <inkml:trace contextRef="#ctx0" brushRef="#br0">26071 84505,'0'0,"-5"-25,2 48,0 8,-5 10,8 4,0-12,0-4,0-11,0-8,14-10,2 0,2-18,4-14,1-8,0 2,-4-2,-8 3,-4 12,1 10,-5 9,-3 9,0 28,0 10,0 8,0 1,0-5,0-10,0-10,8-16,0-9</inkml:trace>
  <inkml:trace contextRef="#ctx0" brushRef="#br0">26404 84253,'0'0,"-8"112,5-59,-5 4,5 1,3-2,0-13,0-15,0-5,14-11,-2-2,6-10,-3 0,1 0,2-16,-7-10</inkml:trace>
  <inkml:trace contextRef="#ctx0" brushRef="#br0">26306 84375,'0'0,"120"5,-91-1,-6-4,-1 0</inkml:trace>
  <inkml:trace contextRef="#ctx0" brushRef="#br0">26800 84412,'0'0,"0"-7,-4 19,4 13,-7 15,7 13,-4 1,4 4,0 0,0-8,0-7,0-12,0-6,0-12,0-5,-3-5,3-10,0-3,0-2,0-2,0 5,3-7,-3-1,8 0,-1-4,-3-1,7 2,1 3,-1 3,0 8,0 0,-3 6,-1 0,4 0,-3 12,3 8,-8 5,1 6,0 1,0-1,-4-3,0-6</inkml:trace>
  <inkml:trace contextRef="#ctx0" brushRef="#br0">27065 84747,'0'0,"3"87,-3-53,0-3,0-8</inkml:trace>
  <inkml:trace contextRef="#ctx0" brushRef="#br0">27938 83763,'0'0,"-22"0,26 5,7 1,11-3,-3-1,-1 0,-3-2,-4 0,1 0,-1 0,-3 0</inkml:trace>
  <inkml:trace contextRef="#ctx0" brushRef="#br0">27908 83951,'0'0,"93"9,-70-9,-5 0</inkml:trace>
  <inkml:trace contextRef="#ctx0" brushRef="#br0">28930 83568,'0'0,"-12"0,4 3,5 9,-1-2,-3 7,7-5,0 8,0-1,0 0,0 2,0-2,0-2,11 2,3-3,-2-3,-1-2,9-3,-6-6,5-2,-1 0,-2 0,-2-6,1-9,1-2,-2-1,1-3,-7 1,-1 4,0 6,-2 5,-1 13,-2 11,3 9,2-5,4 6,0-5,9-10,-3-7,6-7,-1 0,4-12,-7-21,4-2,-9-1,-9-4,-5 0,0-3,-16 9,-13 5,-8 13,10 16,4 0</inkml:trace>
  <inkml:trace contextRef="#ctx0" brushRef="#br0">29536 83708,'0'0,"-8"-8,4 8,-1 3,-1 7,1 1,5-4,-3-3,3 1,0 0,0-3,3 4,13-5,-4 4,5-2,-2 5,1 0,-5 0,-7 0,3 3,-7 0,0 2,0-1,-4 0,-11 2,1-2,-6-6,9-2,0-1,4-3</inkml:trace>
  <inkml:trace contextRef="#ctx0" brushRef="#br0">29528 83665,'0'0,"116"-13,-85 13,-2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1:35:35.559"/>
    </inkml:context>
    <inkml:brush xml:id="br0">
      <inkml:brushProperty name="width" value="0.1" units="cm"/>
      <inkml:brushProperty name="height" value="0.1" units="cm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  <inkml:brush xml:id="br2">
      <inkml:brushProperty name="width" value="0.1" units="cm"/>
      <inkml:brushProperty name="height" value="0.1" units="cm"/>
      <inkml:brushProperty name="color" value="#E71225"/>
      <inkml:brushProperty name="ignorePressure" value="1"/>
    </inkml:brush>
    <inkml:brush xml:id="br3">
      <inkml:brushProperty name="width" value="0.1" units="cm"/>
      <inkml:brushProperty name="height" value="0.1" units="cm"/>
      <inkml:brushProperty name="color" value="#B51DFC"/>
      <inkml:brushProperty name="fitToCurve" value="1"/>
      <inkml:brushProperty name="ignorePressure" value="1"/>
    </inkml:brush>
    <inkml:brush xml:id="br4">
      <inkml:brushProperty name="width" value="0.1" units="cm"/>
      <inkml:brushProperty name="height" value="0.1" units="cm"/>
      <inkml:brushProperty name="color" value="#FF7321"/>
      <inkml:brushProperty name="fitToCurve" value="1"/>
      <inkml:brushProperty name="ignorePressure" value="1"/>
    </inkml:brush>
    <inkml:brush xml:id="br5">
      <inkml:brushProperty name="width" value="0.1" units="cm"/>
      <inkml:brushProperty name="height" value="0.1" units="cm"/>
      <inkml:brushProperty name="color" value="#004F8B"/>
      <inkml:brushProperty name="ignorePressure" value="1"/>
    </inkml:brush>
    <inkml:brush xml:id="br6">
      <inkml:brushProperty name="width" value="0.1" units="cm"/>
      <inkml:brushProperty name="height" value="0.1" units="cm"/>
      <inkml:brushProperty name="color" value="#FF00FF"/>
      <inkml:brushProperty name="fitToCurve" value="1"/>
      <inkml:brushProperty name="ignorePressure" value="1"/>
    </inkml:brush>
    <inkml:brush xml:id="br7">
      <inkml:brushProperty name="width" value="0.1" units="cm"/>
      <inkml:brushProperty name="height" value="0.1" units="cm"/>
      <inkml:brushProperty name="color" value="#008C3A"/>
      <inkml:brushProperty name="ignorePressure" value="1"/>
    </inkml:brush>
    <inkml:brush xml:id="br8">
      <inkml:brushProperty name="width" value="0.1" units="cm"/>
      <inkml:brushProperty name="height" value="0.1" units="cm"/>
      <inkml:brushProperty name="color" value="#008C3A"/>
      <inkml:brushProperty name="fitToCurve" value="1"/>
      <inkml:brushProperty name="ignorePressure" value="1"/>
    </inkml:brush>
    <inkml:brush xml:id="br9">
      <inkml:brushProperty name="width" value="0.1" units="cm"/>
      <inkml:brushProperty name="height" value="0.1" units="cm"/>
      <inkml:brushProperty name="color" value="#EF2DCA"/>
      <inkml:brushProperty name="fitToCurve" value="1"/>
      <inkml:brushProperty name="ignorePressure" value="1"/>
    </inkml:brush>
    <inkml:brush xml:id="br10">
      <inkml:brushProperty name="width" value="0.1" units="cm"/>
      <inkml:brushProperty name="height" value="0.1" units="cm"/>
      <inkml:brushProperty name="color" value="#F6630D"/>
      <inkml:brushProperty name="fitToCurve" value="1"/>
      <inkml:brushProperty name="ignorePressure" value="1"/>
    </inkml:brush>
  </inkml:definitions>
  <inkml:trace contextRef="#ctx0" brushRef="#br0">6073 6500,'-4'18,"-1"1,-1-1,-1-1,0 1,-1-1,0 0,-2 0,0-1,0 0,-2-1,0 0,0-1,-1 0,-1 0,0-2,-1 0,1 1,-2-2,0 0,0-2,0 0,-2 0,1-1,-1-1,1-1,-1 0,-1 0,0-2,1-1,-1 0,0 0,0-2,0-1,0 0,0 0,0-2,0-1,1 1,-1-2,0 0,0-2,1 1,1-2,-1 0,1-1,0-1,0 0,1-2,1 1,-1-2,1 1,1-1,-1-1,2-1,0 0,1-1,0 1,1-2,1 0,0 0,0-1,2 0,0 0,0-1,2 0,0 0,1 0,0 0,1-1,2 0,-1 0,2 0,0 0,2 0,-1 0,1 0,2 0,0 0,1 1,0 0,1-1,2 1,-1 0,2 1,0-1,0 2,2-1,-1 1,2 0,0 1,2 0,-1 0,1 1,1 1,-1 0,2 1,0 0,0 1,1 0,1 1,-1 1,1 0,0 2,1 0,0 0,0 2,1-1,-1 2,1 1,0-1,-1 2,1 1,1 0,-2 1,2 1,-1 1,-1 0,1 1,0 1,-1 0,1 1,-1 1,0 1,-1 0,1 1,-1 1,-1 0,1 2,-2-1,0 1,1 1,-2 0,0 1,-1 1,0 0,0 0,-1 1,-2 1,1 0,-1 0,0 0,-2 1,0 0,-1 1,0 0,-2 0,1 1,-2-1,0 1,-1-1,-1 2,0-2,-2 1,0 1,0-2,-2 1,0 1,-2-2,0 1</inkml:trace>
  <inkml:trace contextRef="#ctx0" brushRef="#br0">6085 8518,'-4'18,"0"0,-3 0,0 0,0-1,-1 1,0-2,-2 1,0 0,0-2,-2 1,0-2,0 1,-1-1,-1 0,0-2,0 0,-1 0,0 0,-2-2,1 0,0-1,-1 0,0-2,-1 0,0 0,0-1,-1-1,0-1,1 0,-1-1,0-1,1-1,-2 0,1-1,0-1,0 0,0-2,1 1,-1-2,0 0,1-2,0 0,0 0,1-2,-1 0,1-1,0 0,1-1,1-1,-1 0,1-1,1 0,-1-1,2-1,0 1,1-2,0 0,1 0,1-2,0 1,0 0,2-1,0 0,1-1,0 0,1 0,1-1,1 1,0 0,1-1,1 0,0 0,1 0,2 0,-1 0,2 0,0 0,1 0,1 0,1 1,-1 0,3 0,-1 0,2 1,0-1,0 2,2-2,0 2,0 1,2-1,0 2,0-1,1 1,1 0,0 2,0 0,1 0,0 0,2 2,-1 0,0 1,1 0,0 2,1-1,0 2,0 0,1 1,-1 0,1 2,0 0,0 1,-1 1,2 0,-1 1,0 1,0 0,-1 2,1-1,0 2,0 0,-1 2,0 0,0 0,-1 2,1 0,-1 1,-1 0,1 1,-2 1,1 0,-1 1,-1 0,1 1,-2 1,0-1,-1 2,0 0,-1 0,-1 1,0 1,0-1,-2 1,0 0,-1 1,0 0,-1 0,-1 1,-1-2,0 2,-1 0,-1 0,0 0,-1 0,-2 0,1 0,-2 0,0 0,-1 0,-2 0</inkml:trace>
  <inkml:trace contextRef="#ctx0" brushRef="#br0">6385 11875,'-4'18,"-1"1,-2-1,1 0,-1-1,-2 1,1-2,-1 1,-1-1,-1 0,0-1,-1 0,-1 0,0-2,0 1,-1-2,-1 1,0-1,0-1,-1 0,-1-1,1-2,-1 1,0-1,-1-1,0 0,0-2,0 1,-1-2,0-1,0 1,1-2,-1-1,-1 0,2-1,-2-1,2-1,-1 0,0-1,0-1,1 0,-1-2,1 1,0-2,1 0,-1-1,1-1,1 0,0-2,0 1,1-2,-1 1,2-1,0-1,1-1,0 0,0-1,1 1,2-2,-1 0,1 0,1 0,0-2,1 1,1-1,0 1,2-1,-1-1,2 1,0-1,2 1,-1-2,1 1,2 1,0-2,0 1,2 1,1-2,0 2,1-1,0 1,1-1,1 1,1 0,0 1,1-1,0 2,2-1,0 1,1 0,0 1,1 0,0 1,1 0,1 0,0 2,1 0,-1-1,2 2,0 0,0 2,1 0,0 0,0 1,1 1,0 1,-1 0,2 0,0 2,0 1,-1 0,1 0,0 2,0 0,0 1,0 1,0 1,0 0,0 1,-1 1,1 0,0 2,-1-1,0 2,-1 0,1 1,-1 1,-1 0,0 2,0-1,-1 2,1-1,-3 1,2 1,-2 1,0 0,-1 1,0-1,-1 2,0 0,-2 0,1 1,-2 0,0 0,0 1,-2 0,0-1,0 2,-2-1,0 1,-2-1,1 2,-2-1,0-1,-2 2,1-1,-1-1,-2 2,0-1,-1-1</inkml:trace>
  <inkml:trace contextRef="#ctx0" brushRef="#br0">13734 9909,'-15'63,"-2"3,-6-2,1-2,-4-1,-3 2,0-5,-5 2,-1-3,-2-2,-4 0,-2-4,0 1,-3-3,-2 0,-1-6,-3 0,1 0,-5-3,-1-3,0-2,0-4,-4 1,0-6,-1 0,-2-3,1-3,-3 0,0-6,0-2,-1-1,1-2,1-6,-5 0,5-3,-5-3,4-3,1-2,-1-1,0-6,-1 1,1-6,3 0,0-3,3-3,-4-3,4-2,2-1,1-6,2 2,1-5,-1 1,6-3,-2-3,5-3,0 0,3-2,0-1,5-3,1-2,3 0,-1-1,6-2,1-1,2-2,3 0,3 0,-1-3,8 3,-2-3,6-1,1-1,2 2,3-1,6-1,-3 1,6 1,2-3,3 3,4 0,0 3,2-3,6 2,-1 2,4 1,3-2,0 5,5-2,1 3,2 2,4 0,2 4,0-1,2 3,4 0,0 6,3 0,-1 0,5 3,1 3,0 2,0 4,4-1,0 6,1 0,2 3,-1 3,3 0,0 6,0 2,1 1,-2 2,1 6,3 0,-3 3,4 3,-5 3,1 2,0 1,0 6,1-1,-1 6,-3 0,0 3,-3 3,3 3,-2 2,-4 1,0 6,-1-2,-2 5,1-1,-6 3,2 3,-5 3,0 0,-3 2,0 1,-6 3,1 2,-4 0,1 1,-7 2,1 1,-3 2,-3 0,-3 0,0 3,-6-3,1 3,-6 1,-1 1,-2-2,-3 1,-6 1,3-1,-6-1,-2 3,-4-3,-2 0</inkml:trace>
  <inkml:trace contextRef="#ctx0" brushRef="#br1">5401 6288,'0'0,"-10"0,20 0,14 0,-1 0,4-3,-3 3,-5 0,-10 0,5 0,-5 12,-4 8,-1 3,-4 4,-4 7,-20 2,-8 3,-6-3,2-5,-2-7,20-11,4-9,24-7</inkml:trace>
  <inkml:trace contextRef="#ctx0" brushRef="#br1">5694 6234,'0'0,"-121"69,102-31,1 5,18 3,0-2,0-5,18-9,5-9,14-13,1-6,-2-2,-3 0,-9 0</inkml:trace>
  <inkml:trace contextRef="#ctx0" brushRef="#br1">5839 6472,'0'0,"0"152,-6-99,6-12,0-8</inkml:trace>
  <inkml:trace contextRef="#ctx0" brushRef="#br1">5349 8331,'0'0,"74"0,-55 0,5 0,-11 0,-9 0,6 10,-5 5,-5 10,0 9,-19 5,-4-2,-5-8,4-7,6-6,4-10,9-3</inkml:trace>
  <inkml:trace contextRef="#ctx0" brushRef="#br1">5554 8361,'0'0,"-66"121,62-86,4-11,0-7,10-8,13-9,14 0</inkml:trace>
  <inkml:trace contextRef="#ctx0" brushRef="#br1">5727 8468,'0'0,"50"-24,-50 48,0 5,-8 6,-12-1,2-1,8-6,2-2,-2-8,10-7,0-3,4 1,20-8,-1 2,0 4,-3-5,-2-1</inkml:trace>
  <inkml:trace contextRef="#ctx0" brushRef="#br1">5694 9643,'0'0,"0"4,0 11,0 8,-6 8</inkml:trace>
  <inkml:trace contextRef="#ctx0" brushRef="#br1">5675 10074,'0'0,"0"39</inkml:trace>
  <inkml:trace contextRef="#ctx0" brushRef="#br1">5707 10486,'0'0,"-4"19</inkml:trace>
  <inkml:trace contextRef="#ctx0" brushRef="#br1">5610 11682,'0'0,"22"0,6 0,-9 0,4 2,-9 5,-4-2,-2 2,-2 3,-6 5,0-1,0 9,-24 1,-13 0,-5 3,5-5,9-6,4-6,20-6,8-4</inkml:trace>
  <inkml:trace contextRef="#ctx0" brushRef="#br1">5927 11621,'0'0,"-70"-2,52 2,-2 12,2 8,4 10,0 6,10 5,4 1,0-5,8-10,12-8,2-10,12-5,-2-4,-4 0</inkml:trace>
  <inkml:trace contextRef="#ctx0" brushRef="#br1">6057 11818,'0'0,"0"100,0-73,-6-4,6-6,0-3,0-6,0-3,0-3,0-7,0-9,0-6,0-2,6-5,3-2,0-1,10 1,-10 7,5 5,0 2,0 10,-4 5,4 0,0 10,-6 12,7 10,-15 3,0 3,0-3,0-1,0-10,0-7,0-9</inkml:trace>
  <inkml:trace contextRef="#ctx0" brushRef="#br2">6156 6447,'4197'3059</inkml:trace>
  <inkml:trace contextRef="#ctx0" brushRef="#br2">6177 8439,'4119'1087</inkml:trace>
  <inkml:trace contextRef="#ctx0" brushRef="#br2">6500 11768,'3825'-2203</inkml:trace>
  <inkml:trace contextRef="#ctx0" brushRef="#br0">6034 4712,'-4'18,"-1"0,-1 0,-1 0,0-1,-1 1,0-1,-2 0,0-1,0-1,-2 1,0-2,0 1,-1-1,-1 0,0-2,-1 0,1 0,-2 0,0-2,0 0,0-1,-2 0,1-2,-1 1,1-2,-1 0,-1 0,0-2,0-1,1 0,-1 0,0-3,0 1,0-1,0-1,0 0,0-2,0 1,1-2,-1 0,0-2,1 0,1 0,-1-2,1 0,-1-1,2 0,0-1,0-1,1 0,0 0,1-2,-1 0,2-1,0 1,1-2,0 0,1 0,0-1,2-1,-1 1,2-1,0 0,0-1,2 0,0 0,0-1,2 2,0-2,2 0,-1 0,2 0,0 0,2 0,-1 0,1 0,2 0,0 0,1 0,0 1,1 0,2 0,-1 0,1 1,2-1,-1 2,2-1,-1 0,2 2,0-1,1 2,1-1,0 1,1 0,-1 2,2 0,0 0,0 0,1 2,1 0,-1 1,1 0,0 2,1 0,0 0,0 1,0 1,1 1,0 0,0 1,-1 1,1 1,1 0,-2 1,2 1,-1 0,-1 2,1-1,0 2,-1 0,1 2,-1 0,0 0,-1 2,1 0,-1 1,-1 0,0 1,0 1,-1 0,1 1,-2 0,0 1,-1 1,0 0,0 0,-1 1,-2 0,1 2,-1-1,-1 0,0 1,-1 0,-1 1,0 0,-2 0,1 1,-2-1,0 0,-1 1,-1 1,0-2,-2 1,0 0,0 0,-2 0,0 0,-2 0,0 0</inkml:trace>
  <inkml:trace contextRef="#ctx0" brushRef="#br1">5458 4407,'0'0,"0"-7,0 4,0 1,0 4,0 13,0 3,0-1,0 7,0-2,0 5,0 0,0 0,0 5,0-1,0 6,-6-5,6-3,0-4,-4-11,4-7,0-4,0-16,0-1,0 0,10-6,-6 1,6-2,-6-2,11 0,-6 2,5 1,0 3,0 4,5 1,-1 7,0 0,6 5,-6 0,1 5,-5 15,-5 4,5 3,-14 3,0-3,0 0,0-5,-14-4,-5-2,-12-2,2-1,-3-6,-1-2,5-5,5 0,9-5,14-18,0-8</inkml:trace>
  <inkml:trace contextRef="#ctx0" brushRef="#br2">6073 4662,'4322'4804</inkml:trace>
  <inkml:trace contextRef="#ctx0" brushRef="#br1">12025 7892,'0'0,"0"44,0-32,4 5,-4-4,5 4,0 1,-1 0,-4 3,0 0,0 4,0 3,5 7,-5 0,0 5,0 3,0 3,0 5,0 3,0 2,0 1,0-3,0-3,0-1,0-7,0 4,0-3,0 2,-5 2,-4 4,4 2,-4 5,0-3,0 0,-5 1,4-3,1-3,-1-2,2 3,8 4,-5 5,5 1,0 1,0-7,0-1,-4-1,4-2,-5 2,0 0,1-2,-1 4,-5-3,10-3,0-2,0-4,0 1,0-5,0 2,0-3,0 1,0-6,0 1,-4-6,4 0,-5 3,5-2,-5-4,1 3,4 0,-10 1,6-3,-1 0,5-7,-4-1,4-4,0-3,0 1,-5-7,5 2,0 2,0-3,0 0,0 1,0-4,0 0,0 0,0-2,0 1,0 0,0-2,0 5,0-2,0 2,0 1,0 0,0 0,0 0,0 3,0-4,0-2</inkml:trace>
  <inkml:trace contextRef="#ctx0" brushRef="#br3">11503 8759,'0'0,"-14"-7,-9 1,-4 4,-11 2,-4 0,0 0,-5 0,6 0,8 2,1-2,0 0,4 0,0 0,-5 0,10 0,-1 0,5 3,6-3,-1 3,10-1,4 0,0 4,8 4,7-1,3 0,1 7,4 1,4 2,1 2,1 5,-2 1,-3 2,-1 1,-4-3,-5-6,0-2,0-1,0-1,0 0,-10-2,6-3,-1-4,-9-7,0 2,0 0,0 1,0 2,-15 5,-3 5,0 3,-6 1,6-2,-10 4,0-1,0 3,0-2,4 1,6-6,0-1,4-3,4-4,0 3,-3 4,-1-2,1 3,-7-7,12 0,2-3,6-4,0-1,6-4,-2-1,6 0,-2-1,2-2,8 2,0 1,2 1,3 0,4-1,-3 3,4 0,0-3,0 2,0-2,5 3,8 0,1 0,5 0,-10 4,-4 2,-6-2,-8 2,-1-5,-8 2,-10 0</inkml:trace>
  <inkml:trace contextRef="#ctx0" brushRef="#br4">12844 9121,'0'0,"4"-108,-4 76,0 1,0 6,0 5,-4 3,-6 6,6 5,-2 3,-8 3,-3 3,-6 24,-6 15,2 12,3 12,-4 10,4 9,-3 11,-1 11,5 0,-6-7,11-18,13-27,-3-20,8-18,0-9,0-18</inkml:trace>
  <inkml:trace contextRef="#ctx0" brushRef="#br4">12448 9444,'0'0,"164"35,-95-35,1 0</inkml:trace>
  <inkml:trace contextRef="#ctx0" brushRef="#br5">13775 9651,'1991'107</inkml:trace>
  <inkml:trace contextRef="#ctx0" brushRef="#br5">15516 9616,'250'142,"-513"-27</inkml:trace>
  <inkml:trace contextRef="#ctx0" brushRef="#br4">16537 9523,'0'0,"39"-43,-31 22,-2 1,-2-3,-4 4,0 0,0 2,-10 3,-1 2,1 4,-2 7,2 1,-2 0,-2 10,0 15,-8 13,-3 16,-3 15,-1 6,-1 5,9-11,1-9,8-10,5-11,4-5,-1-11,4-13</inkml:trace>
  <inkml:trace contextRef="#ctx0" brushRef="#br4">16210 9710,'0'0,"121"4,-74 0,0-2,-1 3</inkml:trace>
  <inkml:trace contextRef="#ctx0" brushRef="#br6">17507 9424,'0'0,"0"-3,0 19,0 5,0 7,0 6,0 4,0 2,0 3,0-3,-5-4,2-8,0-9,3-8,0-7,0-3,0-2,0-9,0-5,3-3,12-1,6 1,-2 2,5 4,5 4,-4 8,-7 0,0 0,-7 7,-4 2,-4 6,-3 1,0 4,-13 0,-13 5,-6-2,-5-6,1-5,5-7,9-5,8 0</inkml:trace>
  <inkml:trace contextRef="#ctx0" brushRef="#br6">18249 9540,'0'0,"0"-8,0 20,0 10,0 9,0 2,0 3,-7 2,7-8,-3-6,3-10,0-6</inkml:trace>
  <inkml:trace contextRef="#ctx0" brushRef="#br6">18085 9701,'0'0,"103"5,-70-5,0 0,-5 0,1-5,-8-3</inkml:trace>
  <inkml:trace contextRef="#ctx0" brushRef="#br6">18311 9555,'0'0,"0"-3,-3 3,-1 7,-3 8,7 6,-7 3,3 8,0 6,-3 4,0-2,4-1,-5-4,5-4,-1-2,1-6,-1-3,0-5,4-4,0-4,0-2</inkml:trace>
  <inkml:trace contextRef="#ctx0" brushRef="#br6">18160 9732,'0'0,"-7"0,25 0,11 0,6 3,5-2,3 1,0-2,-4 0,1 0,-11 0,-1 0,-13 0,0 0</inkml:trace>
  <inkml:trace contextRef="#ctx0" brushRef="#br6">19402 9400,'0'0,"0"-4,-7 4,-11 0,-8 0,-6 0,-1 8,2 0,2 0,-3-3,3 1,4-2,0 2,4-5,-1 1,8 2,-2-2,11-2,-3 2,4-2,4 1,0 2,0-2,0 1,0 5,14 3,0 4,12-3,-1 2,8 0,-2 2,-2 2,0-2,0 0,-4-2,-8 1,1-5,-7 1,0-5,-8 0,5-1,-5-1,-3-2,-11 4,-3 2,0 6,-1 3,-2 5,-8 2,4 1,-1 3,0-1,0 1,5-3,-5-1,8-6,0 1,-4-2,7-5,0 3,3-7,5-2,0-2,-2-3,5 1,-3-1,1 0,-3 0,2 0,-1 0,0 0,0 0,2 0,-2 0,0 0,0 0,0 0,4 2,4 2,14 0,0-1,11 1,0 0,3-2,4-2,-4 0,0 0,-3 0,-4 0,-4 0,-2 0,-2 0,-6-2,-3 2,2 0,-6-2,4 0,-6 2,2-1,0-2,2 3,-1 0,1-3,-6 1,5 0,-5 1,0-2,0 1</inkml:trace>
  <inkml:trace contextRef="#ctx0" brushRef="#br6">19155 9064,'0'0,"0"-1,0 7,0 7,0 4,0 2,8 1,-5-1,-3-3,5-3,-5-6,0-5,0-1,2-1,-2-5,0-8,8-5,-8 0,4-1,3-1,-4 2,5 2,3-2,3 1,0 3,0 2,1 3,-1 3,-7 6,0 0,4 0,-4 10,1 10,-5 5,0 4,-3 0,0-3,0-3,0-8</inkml:trace>
  <inkml:trace contextRef="#ctx0" brushRef="#br6">19737 9575,'0'0,"76"0,-58 2,0 9,-8-1,2 3,-9 3,-3 0,0 9,-15 3,-13 8,-11 0,3-3,4-11,10-9,7-9,11-4</inkml:trace>
  <inkml:trace contextRef="#ctx0" brushRef="#br6">19952 9549,'0'0,"-65"109,58-67,4-3,3-1,0-6,7-12,11-4,-1-16,9 0,2-2,1-18</inkml:trace>
  <inkml:trace contextRef="#ctx0" brushRef="#br6">20190 9838,'0'0,"-9"103,2-80,7-5,-3-7</inkml:trace>
  <inkml:trace contextRef="#ctx0" brushRef="#br6">20244 9627,'0'0</inkml:trace>
  <inkml:trace contextRef="#ctx0" brushRef="#br6">20518 9560,'0'0,"-3"-4,-1 4,1 0,-1 0,0 4,1 3,-1 5,1 1,-1 4,0 0,-2 6,6-2,0-1,0 1,0-3,0-2,0-3,14-2,-4-4,5 0,-4-7,2 0,2 0,-4-7,0-3,0-2,0-6,3 4,-7-2,0 3,0 8,-7 7,0 14,0 2,3 5,5-1,-1-5,3 0,1-8,8-6,5-3,5-24,7-7,0-10,-4-3,-3 1,-11 5,-8 0,-10 2,0 6,-14 13,-3 14,-13 3,2 23</inkml:trace>
  <inkml:trace contextRef="#ctx0" brushRef="#br6">21025 9829,'0'0,"-3"90,-8-63,4 2,-4-2,7-9,1-7</inkml:trace>
  <inkml:trace contextRef="#ctx0" brushRef="#br6">21038 9660,'0'0</inkml:trace>
  <inkml:trace contextRef="#ctx0" brushRef="#br4">17370 8668,'0'0,"3"-36,-10 38,-15 14,1 8,-14 6,-2 6,-6 9,-7 8,-4 12,-3 9,0 8,10 6,4 3,14 5,11 2,15 6,3 17,0 13,18 2,4 0,5-17,6-12,3-17,0-14,0-18,-7-14,-1-16,1-14,-4-13</inkml:trace>
  <inkml:trace contextRef="#ctx0" brushRef="#br4">21289 8881,'0'0,"-17"-22,21 46,17 13,15 15,7 4,3-1,5 5,-2 5,-2 11,-4 14,-11 15,-21 11,-11 12,-7-1,-33-1,-3-4,-14-12,-5 0,-16-4,-14 1,-17 0,-5-10</inkml:trace>
  <inkml:trace contextRef="#ctx0" brushRef="#br1">6417 6104,'0'0,"0"-3,-4 3,-1 0,5 7,-5 6,1 4,-5 3,9 5,-10 2,6 1,4 5,0-4,0-5,0-4,4-10,6-3,8-7,-4 0,4 0,1-13,-5-7,0-1,-5-2,9 2,-8 2,0 2,-1 1,0 6,-9 6,9 4,-9 4,5 18,-1 5,-4 3,4-3,6-3,-5-4,9-8,0-8,9-4,1 0,4-16,-6-14,-3 2,-5-5,-4 4,-10-2,0 1,0 3,0 9,0 9,-14 9,0 0</inkml:trace>
  <inkml:trace contextRef="#ctx0" brushRef="#br1">6892 6377,'0'0,"-4"49,-5-3,-1-2,10 0</inkml:trace>
  <inkml:trace contextRef="#ctx0" brushRef="#br1">6587 8009,'0'0,"-4"-5,-1 5,1 9,4 12,-4 8,-1 3,5 5,-5-4,5 2,0-5,0-11,0-5,10-7,7-1,-3-6,10 0,-5-3,0-11,-5-6,0 0,-5 1,5-1,-10 3,5 7,-5 9,2 1,-2 0,0 11,-4 18,10 5,-5-3,5-9,8-11,5-5,6-6,12-8,1-19,0-8,-5-5,-9-3,-14 2,-4 2,-10 2,0 8,-4 12,-16 14</inkml:trace>
  <inkml:trace contextRef="#ctx0" brushRef="#br1">7222 8273,'0'0,"-18"106,13-62,1-10,4-9</inkml:trace>
  <inkml:trace contextRef="#ctx0" brushRef="#br1">7129 8300,'0'0,"18"-29,-12 28,3-5,-4 2,4-4,4 6,1-4,5 6,-9 0,4 0,-1 0,-3 0,-6 0,-4 10,0 7,0 6,-14 1,-9 6,-4 1,3-2,-4-2,14-6,0-12,14-4,0-2,0-1,10-2,18 0,-6 0,6 0,-3 0,-8 0,2 0,0 8,0 1,-2 0,3 4</inkml:trace>
  <inkml:trace contextRef="#ctx0" brushRef="#br1">6570 10914,'0'0,"0"-3,0 6,0 4,0 3,0 5,0 2,0 0,0 0,0 3,0 0,0-1,0-2,0 3,0-3,9-4,-1-2,2-4,0 2,-1-9,1 0,-1 0,0-4,4-15,-3-8,5 0,3-2,-4 4,-9 8,-1 9,0 7,1 1,0 12,4 12,1 3,4 0,-1-5,6-4,-5-12,6-6,-3 0,2-6,-5-19,4-7,-8-5,-1 1,-9-3,0 4,0 0,-19 7,11 3,-2 10,6 10</inkml:trace>
  <inkml:trace contextRef="#ctx0" brushRef="#br1">7115 10998,'0'0,"-4"-7,4 14,0 9,0 2,0 2,0 0,0-3,0-8,0-3,0-4,0-7,0-7,0 2,0-5,0 1,0-4,8 0,1 0,-9 1,10 2,-1 3,1-1,0 6,4 0,-6 5,5 2,-3 0,-1 0,-3 12,2 5,-2 8,-6-1,4 6,0-9,2 1,-2-7,1-6</inkml:trace>
  <inkml:trace contextRef="#ctx0" brushRef="#br1">7037 10917,'0'0,"0"-3,4 20,9 13,-13 3,5 5</inkml:trace>
  <inkml:trace contextRef="#ctx0" brushRef="#br7">10854 5538,'774'2873</inkml:trace>
  <inkml:trace contextRef="#ctx0" brushRef="#br7">11708 8015,'-80'396,"-189"-699</inkml:trace>
  <inkml:trace contextRef="#ctx0" brushRef="#br8">8173 4735,'0'0,"0"-7,0 19,0 14,0 3,0 0,0 9,0 0,-3 0,-6 3,5-5,0-2,4-10,0-1,0-13,0-2,0-5,0-5,0-16,17-6,-1-3,1 0,5 0,-6 9,10-2,-4 6,-9 8,0 6,-1 0,-7 4,4 19,-6 4,6 4,-5-4,-1 0,6-11,0-8,4-8,0 0,7-11,2-20,4-5,0-2,-9-5,5 5,-10 0,1 6,-9 7,-4 12,0 7</inkml:trace>
  <inkml:trace contextRef="#ctx0" brushRef="#br8">8686 5046,'0'0,"60"-36,-53 13,5 3,-12 2,0 6,0 2,0 3,-12 3,-4 4,3 0,-4 9,-1 14,6 3,4 1,-5 4,8 1,5-3,0-3,0-5,18-6,-1-6,8-9,1 0</inkml:trace>
  <inkml:trace contextRef="#ctx0" brushRef="#br8">8917 4965,'0'0,"0"133,-9-87,-4-11,9-10,4-14</inkml:trace>
  <inkml:trace contextRef="#ctx0" brushRef="#br8">8992 4713,'0'0,"0"88</inkml:trace>
  <inkml:trace contextRef="#ctx0" brushRef="#br8">9213 4957,'0'0,"-55"-39,38 62,4 2,-5 5,11-2,-2-7,9-6,0-5,0-9,9-1,7 0,6 0,-1-9,-4-8,1 8,-10 0,-3 9,-5 18,0 19,0 15,0 11,0-1,-9 3,0-4,-4-7,5-4,-5-4,-4-8,-5-3,-3-5,-5-9,1-17,-6-4,-3-10,8-26,13-11,13-6,4 0,29-3,22 6,6 1,-2 8,-9 1,2 5</inkml:trace>
  <inkml:trace contextRef="#ctx0" brushRef="#br8">9393 4813,'0'0,"-9"-9,9 27,0 11,0 12,0 5,-8 1,0 4,-1-3,4-8,2-10,3-12,0-10,0-6,0-21,3-13,14 0,5 1,4 2,-5 11,0 7,5 3,-10 8,1 0,0 4,-8 18,0 7,-9 10,0-2,0 0,-9-7,9-15,0-6</inkml:trace>
  <inkml:trace contextRef="#ctx0" brushRef="#br8">9837 4748,'0'0,"-25"109,8-49,0 0,0-2,4-2,8-4,5-14,0-10,0-13,0-9,13-6,0 0,5-18,-2-9,-7-6,0 4</inkml:trace>
  <inkml:trace contextRef="#ctx0" brushRef="#br8">9603 4975,'0'0,"106"16,-55-16,-8 0,-2 0,2-9,-4-7</inkml:trace>
  <inkml:trace contextRef="#ctx0" brushRef="#br8">10041 5145,'0'0,"107"-30,-82 15,5-8,-12 2,-2 1,-12 6,-4 4,0 6,0 2,-17 0,-8 2,3 0,-4 8,10 12,-1 4,4 2,9-2,4-1,0-3,0 1,13-9,12-4,5-7</inkml:trace>
  <inkml:trace contextRef="#ctx0" brushRef="#br8">10131 5115,'0'0,"42"0,-17-3,1-8,-1-2,-7-3,3-2,-8 0,-5 0,-3 2,-5 6,0-2,0 3,-13-2,-13 4,4 5,-11 2,-1 5,-1 17,2 9,-2 9,5 4,9 0,4-1,17-8,0-1,12-7,23-7,3-9,5-11,0 0,8-6,-9-19,1-8</inkml:trace>
  <inkml:trace contextRef="#ctx0" brushRef="#br8">10613 5089,'0'0,"-107"-65,78 82,-5 16,0 9,13 5,8-4,9-7,4-9,0-11,21-16,9 0,8-30,1-10,-1-12,-8-6,0-2,-5 1,0 0,-11 7,-6 6,-4 10,-4 14,0 15,-12 18,-11 31,-2 11,5 10,2 5,6 1,12-9,0-11,21-17,14-19,7-13</inkml:trace>
  <inkml:trace contextRef="#ctx0" brushRef="#br8">11355 5049,'0'0,"8"-48,-21 39,-16 3,-1 5,-13 1,5 0,3 0,15 7,7 2,8 6,5 5,0 11,18 8,2-4,-3-1,1-4,-18-11,4-3,-4-5,0 2,-13-1,-13-3,-7-2,8-3,12-4,0 0,13-7,26-13</inkml:trace>
  <inkml:trace contextRef="#ctx0" brushRef="#br8">11483 5157,'0'0,"-63"102,54-78,1-3,8-6,0-6,0-5,21-4,4-2,5-18,0-7,0-5,0 5,-13-1,0 3,-9 7,-3 9,-5 6,0 7,0 23,0 7,-9 0,5-5,4-9,0-5,13-6</inkml:trace>
  <inkml:trace contextRef="#ctx0" brushRef="#br8">11817 5124,'0'0,"-6"67,3-28,-1-4,-1-3,-2-6,7-7,0-13,0-4,0-22,0-8,16-4,1-1,0-1,4 3,5-3,-4 11,4 10,-6 13,-7 0,-1 27,-3 13,-9-3,4 3,-4-7,0-10,0-11,5-12,3-12,-3-20,12-4,-4-2,-1 2,6 2,-1 7,-5 7,6 4,-5 12,4 4,-1 0,2 0,3 13,0 11,-8 4,-9 11,-4 1,0 3,0-1,-4-10</inkml:trace>
  <inkml:trace contextRef="#ctx0" brushRef="#br7">13737 7046,'-1108'1329</inkml:trace>
  <inkml:trace contextRef="#ctx0" brushRef="#br7">12873 8264,'-244'111,"269"-321</inkml:trace>
  <inkml:trace contextRef="#ctx0" brushRef="#br8">14183 6717,'0'0,"0"-19,0 36,-24 12,-3 11,-1 4,-5 1,11-7,-2-1,5-12,10-8,5-7,4-9,0-18,8-6,6-4,10-7,-6-1,5-2,-4 3,5 0,-2 2,-2 2,-2 0,-4 9,0 1,-5 6,0 4,-3 7,-2 3,-4 20,0 11,0 16,0 6,0 1,0 1,0-8,0-9,10-10,-2-7,-2-11,-2-3</inkml:trace>
  <inkml:trace contextRef="#ctx0" brushRef="#br8">14126 6893,'0'0,"70"0</inkml:trace>
  <inkml:trace contextRef="#ctx0" brushRef="#br8">14569 6862,'0'0,"-80"-47,62 64,-1 13,9 11,2 1,8 4,0-11,8-10,21-11,3-14,16-5,-3-29</inkml:trace>
  <inkml:trace contextRef="#ctx0" brushRef="#br8">14894 6563,'0'0,"-10"63,-4-23,10 4,-5 2,4 3,-4 2,4-4,5-3,0-9,0-11,5-7,13-10,5-4,1-3,4 0,-6 0,2-3,-1-9,-10-6</inkml:trace>
  <inkml:trace contextRef="#ctx0" brushRef="#br8">14731 6815,'0'0,"136"0,-89 0,3 0,-3 0,-10-4,0-6</inkml:trace>
  <inkml:trace contextRef="#ctx0" brushRef="#br8">15249 6737,'0'0,"-14"117,5-78,-1-5,0-7,6-10,4-7</inkml:trace>
  <inkml:trace contextRef="#ctx0" brushRef="#br8">15309 6587,'0'0</inkml:trace>
  <inkml:trace contextRef="#ctx0" brushRef="#br8">15411 6805,'0'0,"0"-10,0 40,0 7,9 4,-4-1,-1 1,5-11,1-11,0-9,-2-10,11 0,10-22,8-15,0-4,-5-1,-4 3,-4 2,-10 7,-5 9,-4 3,-1 9</inkml:trace>
  <inkml:trace contextRef="#ctx0" brushRef="#br8">15844 6877,'0'0,"14"-61,-14 51,0 5,-19 5,-3 0,-7 10,5 19,-8 11,8 1,6-6,14-4,4-7,0-14,0-2,22-8,7 0,8-20,6-12,-7 1,-8 4,-5 2,-13 11,-1 7,-5 3,-4 19,0 18,0 13,-4-2,-5 0,9-11,0-10,0-13,18-10,5-6</inkml:trace>
  <inkml:trace contextRef="#ctx0" brushRef="#br8">16277 6576,'0'0,"-42"114,18-55,6 4,0-2,13-1,-4-10,9-13,0-10,0-12,14-9,0-6,0 0,9-13,-9-4,4-8</inkml:trace>
  <inkml:trace contextRef="#ctx0" brushRef="#br8">16095 6823,'0'0,"116"-4,-69 1,0 0,-11-1,2 1,-20 3,2 0,-20 13,0 21,0 7,0 1,-6 2,-3-12,4-10,5-10</inkml:trace>
  <inkml:trace contextRef="#ctx0" brushRef="#br8">16495 6659,'0'0</inkml:trace>
  <inkml:trace contextRef="#ctx0" brushRef="#br8">16780 6909,'0'0,"-84"-96,51 96,6 6,-7 18,8 6,-3 6,15 1,5 5,9-8,0 0,9-10,14-6,5-16,10-2,-10-10,-1-22,2-9,-11-1,-9 3,-4 5,-5 7,0 8,0 3</inkml:trace>
  <inkml:trace contextRef="#ctx0" brushRef="#br8">16952 6860,'0'0,"-33"125,20-79,3-3,-4-7,14-11,0-10,-4-11,4-5,0-22,4-9,6-2,-1 1,9 5,-4-1,0 9,0 3,0 10,0 7,-4 0,4 11,-1 19,-8 12,0 3,-5 7,0-5,0-8,0-12</inkml:trace>
  <inkml:trace contextRef="#ctx0" brushRef="#br6">19004 10322,'0'0,"-14"104,8-78,-2 1,0-5,2-3,6-7,-4-6</inkml:trace>
  <inkml:trace contextRef="#ctx0" brushRef="#br6">18997 10245,'0'0,"0"-21</inkml:trace>
  <inkml:trace contextRef="#ctx0" brushRef="#br6">19166 10435,'0'0,"14"0,-3 0,4 0,-5 0,-3 0,4 0,-4 0,0 0</inkml:trace>
  <inkml:trace contextRef="#ctx0" brushRef="#br6">19166 10435</inkml:trace>
  <inkml:trace contextRef="#ctx0" brushRef="#br6">19197 10329,'0'0,"-7"0,14 0,4 0,0 0,8 0,-3 0,-1 0,-5 1,1 3,-3-2,-5-2,1 0,-4 2</inkml:trace>
  <inkml:trace contextRef="#ctx0" brushRef="#br6">19450 10300,'0'0,"0"-1,0 10,0 12,-5 5,2 4,-4 2,3-1,2-3,-3-4,2-5,3-3,0-7,0-5</inkml:trace>
  <inkml:trace contextRef="#ctx0" brushRef="#br9">12653 4838,'0'0,"-43"10,30-1,4 3,-3 11,-5 6,1 16,-6 6,1 11,-1 4,5 6,8-3,9-4,0-8,0-6,22-9,-5-9,18-14</inkml:trace>
  <inkml:trace contextRef="#ctx0" brushRef="#br9">12806 5110,'0'0,"0"116,0-89,0 0,0-8,0-2,-4-9,4-3,-5-5,5-9,0-13,0-5,0-3,13 3,9 2,-5 3,5 7,-2 3,5 9,-7 3,3 0,-3 3,-6 20,1 6,-9 5,-4 3,0-1,0-2,0-9,0-9,4-9</inkml:trace>
  <inkml:trace contextRef="#ctx0" brushRef="#br9">13215 5243,'0'0,"55"23,-34-43,-4-2,-4-6,0-1,-4-1,-9 4,0 5,0 6,-13 9,-9 6,-4 0,-2 2,-2 17,8 13,5 4,4 7,13 5,0 1,0-5,13-3,4-8,5-8,3-10,1-13,3-2,1-9,0-22</inkml:trace>
  <inkml:trace contextRef="#ctx0" brushRef="#br9">13641 5029,'0'0,"-42"108,29-72,4 3,-3 0,12-8,0-4,0-7,12-5,10-6,0-9,4 0,-7-1,8-17,-9-3,2-3</inkml:trace>
  <inkml:trace contextRef="#ctx0" brushRef="#br9">13492 5195,'0'0,"116"0,-79 0,2 0,-9-9,-1-1</inkml:trace>
  <inkml:trace contextRef="#ctx0" brushRef="#br9">13911 4857,'0'0,"47"132,-21-67,-4 7,-19 7,-3 6,0 7,-34 4,-17 3,-17-3,-5-17</inkml:trace>
  <inkml:trace contextRef="#ctx0" brushRef="#br10">17576 6665,'0'0,"0"-24,-5 24,-18 24,-14 23,-1 18,6 23,9 10,13 5,10 0,0-15,14-19,9-23,10-21,18-20</inkml:trace>
  <inkml:trace contextRef="#ctx0" brushRef="#br10">17864 7031,'0'0,"-14"-103,0 99,-9 4,4 10,-9 26,-1 8,12 10,-2-3,15-4,4-11,0-11,9-15,14-10,5 0,4-23,6-13,-6-8,-14-1,-12 7,-6 1,0 8,-14 6,9 6</inkml:trace>
  <inkml:trace contextRef="#ctx0" brushRef="#br10">18077 6992,'0'0,"-23"4,13 35,0 6,6 5,4-9,0-9,0-10,14-15,15-7,-2 0,10-27,0-9,-4-13,-6 2,-2 0,-11 13,-10 13,-4 11,0 8,0 14,0 30,0 16,-4 11,-10-8,8-10,6-17,0-21</inkml:trace>
  <inkml:trace contextRef="#ctx0" brushRef="#br10">18649 6753,'0'0,"-42"104,33-64,4 2,1 2,4-3,0-8,0-7,9-6,5-6,6-7,-3-1,1-6,7 0,-7 0,0-17,1-3,-10-3</inkml:trace>
  <inkml:trace contextRef="#ctx0" brushRef="#br10">18531 6895,'0'0,"153"40,-102-64,0-5</inkml:trace>
  <inkml:trace contextRef="#ctx0" brushRef="#br10">18907 6655,'0'0,"74"103,-61-62,-8 13,-5 8,-14 13,-28 16,-18 7,-10-1,6-11,12-27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07:46.2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4521 74229,'0'0,"-11"-39,-1 30,-4 3,-4 4,-11 2,-5 0,-3 14,-2 13,1 9,13 14,7 9,16 5,4 3,0-11,28-10,4-11,7-11,1-12,0-8,3-4,-7 0,3-8</inkml:trace>
  <inkml:trace contextRef="#ctx0" brushRef="#br0">5052 74354,'0'0,"40"0,-13 0,5 0,-1 0,-2-5,-6 5,-3 0,-9 0,-2 0</inkml:trace>
  <inkml:trace contextRef="#ctx0" brushRef="#br0">5065 74496,'0'0,"99"0,-72 0,-7 0,4-3,-5 3,-3 0</inkml:trace>
  <inkml:trace contextRef="#ctx0" brushRef="#br0">6464 73923,'0'0,"0"119,0-67,0-1,0-2,0-6,0-7,0-9</inkml:trace>
  <inkml:trace contextRef="#ctx0" brushRef="#br0">6230 74376,'0'0,"96"60,-42-53,9-4,1-3,0-3,-13-9,-8-1,-10 3,-10 6,-11 2</inkml:trace>
  <inkml:trace contextRef="#ctx0" brushRef="#br0">6356 74661,'0'0,"123"-43,-87 34,-13 2,-3 7,-7 0,-13 23,0 9,-24 6,0 3,-9-1,6-9,7-6,8-11,8-7,4-3,0-1,9-3,18 0,0 0,13 0,-4 0,0 0,-4 0</inkml:trace>
  <inkml:trace contextRef="#ctx0" brushRef="#br0">7347 73926,'0'0,"-127"119,100-52,7 18,8 15,12 13,0-5,15-2,21-16,3-18,2-15,6-24,0-23</inkml:trace>
  <inkml:trace contextRef="#ctx0" brushRef="#br0">7850 74217,'0'0,"-106"-66,73 73,10 18,-1 20,0 12,12 12,9 0,3-9,7-10,13-21,7-9,5-19,1-1,6-21,-8-16,-7-11,-7 0,-17 0,0 5,-24 2,-8 8,-4 10,12 13</inkml:trace>
  <inkml:trace contextRef="#ctx0" brushRef="#br0">8105 74243,'0'0,"-51"129,42-72,9-10,0-7,0-15,9-8,6-13,1-4,7 0,-6-13,2-12,1-4,-4-2,0-4,-5 4,-2 5,-6 8,2 9,-1 9,-4 19,8 15,-8 9,0 8,0-2,0-6,3-7,13-15</inkml:trace>
  <inkml:trace contextRef="#ctx0" brushRef="#br0">8536 74088,'0'0,"-31"131,14-67,2 3,7-6,0-5,8-10,0-11,0-12,16-10,-1-5,9-8,0 0,-4-8,4-15,-4-8,3-7</inkml:trace>
  <inkml:trace contextRef="#ctx0" brushRef="#br0">8413 74304,'0'0,"122"19,-77-17,-10-2,4 0</inkml:trace>
  <inkml:trace contextRef="#ctx0" brushRef="#br0">9000 74487,'0'0,"-79"-36,59 36,-4 18,0 5,9 5,-1 7,16 3,0 1,0-3,16-9,12-6,-1-11,-3-10,4 0,-9-17,2-9,-9-3,-4 1,-8 3,0 7,-8 1,-8 2,4 7,7 4</inkml:trace>
  <inkml:trace contextRef="#ctx0" brushRef="#br0">9154 74477,'0'0,"0"87,0-46,0-1,3-1,6-10,-6-4</inkml:trace>
  <inkml:trace contextRef="#ctx0" brushRef="#br0">9901 74354,'0'0,"36"8,3-8,-3 0,0 0,-9 0,0 0,-6 0,-5 0,-5 0,-7 0</inkml:trace>
  <inkml:trace contextRef="#ctx0" brushRef="#br0">11167 74050,'0'0,"-94"0,62 21,5 17,7 9,0 18,8 6,12 3,0 0,7-13,18-14,-5-11,3-18,-3-11,8-7,0-13,-1-19,-3-7,-4-2,-8-10,-5 2,-7 0,0 6,0 3,-15 14,-9 9,-4 9,5 8</inkml:trace>
  <inkml:trace contextRef="#ctx0" brushRef="#br0">11155 74050,'0'0,"56"18,-32 4,-8 1,-5 13,-11 7,0 6</inkml:trace>
  <inkml:trace contextRef="#ctx0" brushRef="#br0">11251 74046,'0'0,"11"31,-11 9,0 15,-3 7,-17 6,-4-3</inkml:trace>
  <inkml:trace contextRef="#ctx0" brushRef="#br0">11418 74501,'0'0,"-5"87,2-39,3-2,0-8</inkml:trace>
  <inkml:trace contextRef="#ctx0" brushRef="#br0">11425 73823,'0'0,"29"67,-18-36,1 1,-4-1,0-4</inkml:trace>
  <inkml:trace contextRef="#ctx0" brushRef="#br0">11802 73744,'0'0,"71"89,-39-37,-12 5,-4 9,-12 7,-4 17,-20 8,-28 6,-3-8,-4-15,7-21</inkml:trace>
  <inkml:trace contextRef="#ctx0" brushRef="#br0">12135 73759,'0'0,"91"-11,-75 9,-12 2,-4 4,0 17,0 7,-12-2,-4 4,1-3,-6-7,6-1,6-4,2-7,7-2,0-1,7-1,17-2,12-2,8 2,-1-2,-3 3,-4 0</inkml:trace>
  <inkml:trace contextRef="#ctx0" brushRef="#br0">4733 74763,'0'0,"5"4,-1-4,-4-2,0-5,0 3,0-1,-9-2,-4 2,0 3,0-2,5 4,-5 0,8 6,-4 20,4 10,5 13,0-1,0-1,9-6,9-16,-2-14,7-11,4-5,-1-25,-4-12,-10-1,-7 2,-5 7,-5 8,-26 9,2 2,2 13,14 2,8 0</inkml:trace>
  <inkml:trace contextRef="#ctx0" brushRef="#br0">4930 74750,'0'0,"5"114,3-69,0-2,6-13,-5-11,-1-11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08:03.9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3965 90744,'0'0,"12"-71,-12 47,0 0,0 0,-5 4,-8 0,-6 5,-2 2,-8 6,8 7,-8 0,0 7,1 15,3 8,8 11,4 16,13 8,0 5,9-5,12-15,8-15,0-20,4-13,5-2,-2-22,0-14,-6-15,-10-1,-7-2,-13 10,0 8,-25 9,0 13</inkml:trace>
  <inkml:trace contextRef="#ctx0" brushRef="#br0" timeOffset="1">4238 90704,'0'0,"0"3,8-10,-4 2,-1-4,-3 3,0 4,0 0,0 12,0 23,-3 11,-9 6,12-3,0-3,0-10,15-11,7-15,6-8,6 0,7-28,0-7,-7-8,-6-3,-3-5,-4 4,-8 6,-1 15,-8 10,0 40,-4 23,0 12,0 5,0-8,0-14,8-18,8-13,5-11</inkml:trace>
  <inkml:trace contextRef="#ctx0" brushRef="#br0" timeOffset="2">4833 90396,'0'0,"-33"125,25-66,-1 5,5 4,4-2,0-10,0-14,13-16,12-13,3-6,-3-7,4 0,-1-23,-3-7,-4-9,-1-7</inkml:trace>
  <inkml:trace contextRef="#ctx0" brushRef="#br0" timeOffset="3">4631 90553,'0'0,"103"3,-45-3,-1 2,-11 5,-9-3,-4 1</inkml:trace>
  <inkml:trace contextRef="#ctx0" brushRef="#br0" timeOffset="4">5266 90761,'0'0,"-5"69,5-34,-3 4,-1 5,-5 0,9 1,-8-1,4-5,0-5,0-10,4-11,0-8,0-10,0-14,0-11,4-1,0 1,8 4,-3 4,3 7,0 4,5 5,-1 3,1 3,-1 0,1 18,-5 6,-3 6,-6 5,-3-1,5-1,-5-7,4-7,-4-10</inkml:trace>
  <inkml:trace contextRef="#ctx0" brushRef="#br0" timeOffset="5">5581 90972,'0'0,"12"118,-12-77,0-2,0-10,5-12</inkml:trace>
  <inkml:trace contextRef="#ctx0" brushRef="#br0" timeOffset="6">6130 90579,'0'0,"92"11,-68-11,-7 0,-1 0</inkml:trace>
  <inkml:trace contextRef="#ctx0" brushRef="#br0" timeOffset="7">6121 90760,'0'0,"112"-6,-79 3,-12 3,3 0,-3 0</inkml:trace>
  <inkml:trace contextRef="#ctx0" brushRef="#br0" timeOffset="8">8353 89643,'0'0,"8"-85,-8 99,0 20,0 21,0 10,-4 6,0-3,-1-9,2-14,3-12</inkml:trace>
  <inkml:trace contextRef="#ctx0" brushRef="#br0" timeOffset="9">7420 90335,'0'0,"-5"0,14 0,11 2,18 3,7 6,9 0,20 4,13 0,17-2,11 2,13 1,13-3,15-2,27-5,23-6,10 0,2 0,1 0,-4 0,-17-5,-8 1,-16 4,-21 0,-22 0,-27 0,-42-2,-25-2,-28 2,-5 2,-4-3,0 1,-4 0,-18 2,-11 0,1 0,-5 0,-4 0</inkml:trace>
  <inkml:trace contextRef="#ctx0" brushRef="#br0" timeOffset="10">7659 91049,'0'0,"0"95,0-47,0 4,0-8,-4-5,0-13,4-9</inkml:trace>
  <inkml:trace contextRef="#ctx0" brushRef="#br0" timeOffset="11">8287 91027,'0'0,"4"65,-4-12,0 1,-9 1,2-12,2-11,5-14,0-10</inkml:trace>
  <inkml:trace contextRef="#ctx0" brushRef="#br0" timeOffset="12">8189 91163,'0'0,"107"-2,-57 2,-1 0,-3 2,-1 5</inkml:trace>
  <inkml:trace contextRef="#ctx0" brushRef="#br0" timeOffset="13">9151 91235,'0'0,"91"38,-61-38,2-20,-4-3,-2-8,-6-4,-7 0,-5 1,-8 3,0 3,-8 6,-25 4,0 10,-5 8,-11 0,0 28,-1 11,5 11,2 7,19 1,20-1,4-12,25-4,21-10,20-14,3-10,6-7,-4-2,-5-15,-13-9</inkml:trace>
  <inkml:trace contextRef="#ctx0" brushRef="#br0" timeOffset="14">9460 90764,'0'0,"98"5,-72-8,-10 3,-3 0</inkml:trace>
  <inkml:trace contextRef="#ctx0" brushRef="#br0" timeOffset="15">9807 90738,'0'0,"-5"103,5-79,0-3,0-3,0-8,0-3,0-5,0-7,0-9,0-1,5-6,7 2,0-5,-4 2,10 5,-6 4,-4 4,0 4,5 5,-4 0,1 0,-5 14,3 5,-3 5,-5 2,0 0,0 0,0-2,0-4,0-4</inkml:trace>
  <inkml:trace contextRef="#ctx0" brushRef="#br0" timeOffset="16">10146 90831,'0'0,"47"-6,-44-7,-3-4,0-1,0 5,-3-3,-6 6,-8 3,1 6,3 1,1 0,0 12,3 10,6 1,-6 6,9-1,0-2,4-2,16-6,1-10,12 0,1-8,-2 0</inkml:trace>
  <inkml:trace contextRef="#ctx0" brushRef="#br0" timeOffset="17">10489 90626,'0'0,"-29"91,17-55,8 1,-5-9,6-2,3-5,0-9,0-3,12-1,4-5,5-1,-5 0,5-2,0 0,0 0</inkml:trace>
  <inkml:trace contextRef="#ctx0" brushRef="#br0" timeOffset="18">10282 90694,'0'0,"124"0,-74 2,-1 4,-7 3,-5-3,1-1</inkml:trace>
  <inkml:trace contextRef="#ctx0" brushRef="#br0" timeOffset="19">10812 90808,'0'0,"-3"30,-2-10,1 4,0 2,0 4,0-4,4 0,-5-4,5-2,0-7,0-7,0 1,0-5,0-11,0 0,0 1,0-2,5-2,-1 0,0-2,4 1,0 2,1 1,0-1,3 4,-4 3,4 4,-3 0,0 0,-2 2,1 13,-8 5,4 3,1 1,-5 3,0-6,0-1,0-5,0-6</inkml:trace>
  <inkml:trace contextRef="#ctx0" brushRef="#br0" timeOffset="20">11064 90868,'0'0,"-4"104,0-71,-1-2,2-7,3-9</inkml:trace>
  <inkml:trace contextRef="#ctx0" brushRef="#br0" timeOffset="21">8043 91146,'0'0,"21"-2,-12 2,-6 0,6 0,3 0,1 0,3 0,5 0,-1 0,-4 0,1 0,-4 0,-5 0,4 0,-7-2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08:04.0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16239 89234,'0'0,"-33"-45,23 42,0 2,-2-1,-7 2,1 0,-4 3,0 9,1 4,1 6,5 7,5 3,1 1,9 2,0-6,3-6,13-3,3-5,2-9,5-6,1 0,-2-12,1-13,-1-10,-7-6,1-2,-4-2,-3-5,-2 3,-7-2,0 3,-3 7,0 6,0 10,0 10,-6 8,0 5,0 11,-4 21,1 10,-1 12,1 8,9 8,0 1,0-2,3-6,10-14,5-17,1-18</inkml:trace>
  <inkml:trace contextRef="#ctx0" brushRef="#br0" timeOffset="1">16639 89296,'0'0,"-28"-36,22 33,-4-2,-2 5,3 0,-7 0,4 6,-4 11,3 5,4 6,6 8,3 2,0-2,10-4,2-11,7-10,-1-6,-2-5,2-3,1-17,-3-13,-4 1,-2-3,-10 8,0 7,0 9,-10 6</inkml:trace>
  <inkml:trace contextRef="#ctx0" brushRef="#br0" timeOffset="2">16805 89308,'0'0,"-19"65,16-30,3-1,0-7,6-8,7-10,2-6,11-3,-5-5,4-15,-3-4,-3-5,-4 0,-6 2,1 5,-4 9,-6 6,0 6,0 9,0 18,0 14,0 3,0-1,0-8,0-9,9-14,4-11</inkml:trace>
  <inkml:trace contextRef="#ctx0" brushRef="#br0" timeOffset="3">17149 89103,'0'0,"-28"96,22-62,3 2,-4 0,4-2,3-1,0-7,0-2,0-8,13-5,0-8,2-3,3 0,-1 0,-3-10,5-5,-5-4</inkml:trace>
  <inkml:trace contextRef="#ctx0" brushRef="#br0" timeOffset="4">17049 89206,'0'0,"112"14,-74-12,-3-2</inkml:trace>
  <inkml:trace contextRef="#ctx0" brushRef="#br0" timeOffset="5">17437 89380,'0'0,"-4"22,4-2,0 9,0 2,0 5,0 3,0 5,0 0,0-4,0-10,0-10,0-10,0-5,4-6,-1-13,6-4,1-4,2-3,0 0,1 3,-1 0,4 6,-3 4,-1 6,-3 4,-2 2,2 0,1 11,-8 9,5 7,-7 5,0 4,0 0,0-6,0-8,0-11</inkml:trace>
  <inkml:trace contextRef="#ctx0" brushRef="#br0" timeOffset="6">17742 89617,'0'0,"0"78,-3-41,3 3,0-7</inkml:trace>
  <inkml:trace contextRef="#ctx0" brushRef="#br0" timeOffset="7">15956 90043,'0'0,"-4"3,8-1,11 2,8-4,4 3,10 0,14 2,8 2,16 1,3 0,12 3,4 2,15 1,6-1,12 0,7-3,13-2,5-5,5-1,-5-2,-14 0,-14 0,-21-3,-22-1,-22 2,-25 1,-11 0,-14-1,-6 0,-6 2,-25 0,-10 0</inkml:trace>
  <inkml:trace contextRef="#ctx0" brushRef="#br0" timeOffset="8">16458 90762,'0'0,"-53"-66,38 66,-7 3,0 13,0 6,1 4,-2 5,11 0,0 0,12-1,0-4,0-1,15-6,7-2,-3-5,0-8,3-1,-4-3,1-3,-4-17,1-7,-4-4,-2-2,3 0,-8-6,2-4,-1 1,-3-5,0 8,-3 7,0 5,0 9,0 10,0 3,-3 21,-6 11,2 10,2 11,1 6,1 5,3 0,0-7,7-6,5-8,7-12,-1-11,4-12,-3-3</inkml:trace>
  <inkml:trace contextRef="#ctx0" brushRef="#br0" timeOffset="9">16732 90805,'0'0,"-3"-1,3 13,0 3,0 6,0-2,0 0,0-1,0-3,0-6,0-4,0-4,0-7,0-13,0-4,7-4,-2-2,4 0,-2 3,3 5,-1 6,0 6,3 4,-2 5,6 0,-4 3,4 10,-7 3,1 4,-5 4,-1 1,-4 3,0 3,0-3,0 1,0-6,0-8,6-7</inkml:trace>
  <inkml:trace contextRef="#ctx0" brushRef="#br0" timeOffset="10">17082 90846,'0'0,"43"-26,-30 5,-1 0,-2-4,-8 6,-2 3,0 2,0 6,-9 5,-3 3,-4 0,4 0,-1 13,1 7,-1 6,1 3,8 2,2 4,2-4,0 0,0-3,12-7,1-6,5-5,4-8,6-2,3-9,4-9</inkml:trace>
  <inkml:trace contextRef="#ctx0" brushRef="#br0" timeOffset="11">17399 90561,'0'0,"-13"97,1-47,-1-1,1-2,-1-6,4-3,6-10,3-4,0-9,0-2,12-7,7 1,0-7,6 0,-7-3,2-12,-5-3,3-5</inkml:trace>
  <inkml:trace contextRef="#ctx0" brushRef="#br0" timeOffset="12">17216 90793,'0'0,"112"0,-66 0,-1 0,-12-4,-4 3,-2 0</inkml:trace>
  <inkml:trace contextRef="#ctx0" brushRef="#br0" timeOffset="13">17712 90897,'0'0,"0"-20,0 33,0 10,0 7,0 7,0 5,0-3,0-2,0-8,0-5,0-8,0-6,0-9,0-12,0-5,12-6,-3 3,5-2,-2 1,3 4,-2 4,2 6,0-1,-2 7,3 0,-4 3,-6 13,1 5,-4 2,-3 2,0 2,0-1,-6-3</inkml:trace>
  <inkml:trace contextRef="#ctx0" brushRef="#br0" timeOffset="14">17986 91030,'0'0,"3"71,-3-32,0 0,0-3,0-7</inkml:trace>
  <inkml:trace contextRef="#ctx0" brushRef="#br0" timeOffset="15">18622 90081,'0'0,"33"4,-10-4,-1 0,-4 0,-3 0,-2 0,-1 0,-5-1</inkml:trace>
  <inkml:trace contextRef="#ctx0" brushRef="#br0" timeOffset="16">18597 90197,'0'0,"78"0,-57 0,4 0,-3 0,-3 0</inkml:trace>
  <inkml:trace contextRef="#ctx0" brushRef="#br0" timeOffset="17">19775 90041,'0'0,"-35"-65,23 61,-7 1,0 3,1 0,-4 0,0 16,0 7,7 10,3 7,2-2,10-2,0-6,22-11,6-7,6-12,3-6,4-21,-4-6,-5-1,-17 1,-15 6,0 5,-24 11,-8 9</inkml:trace>
  <inkml:trace contextRef="#ctx0" brushRef="#br0" timeOffset="18">19984 89962,'0'0,"-19"33,13 1,-1 1,7-3,0-1,0-8,0-6,7-4,9-12,-1-1,7-7,6-19,-3-6,0-1,-6-1,-1 3,-5 3,-1 3,-6 11,0 5,-6 7,0 19,0 9,0 14,-6-1,3 0,3-9,0-7,3-11,13-11,-1-1</inkml:trace>
  <inkml:trace contextRef="#ctx0" brushRef="#br0" timeOffset="19">20373 89752,'0'0,"-16"78,8-40,-2 3,10-1,0-3,0-1,0-5,0-6,10-3,-2-10,5-4,-1-3,1-5</inkml:trace>
  <inkml:trace contextRef="#ctx0" brushRef="#br0" timeOffset="20">20295 89881,'0'0,"93"22,-62-11,0-6</inkml:trace>
  <inkml:trace contextRef="#ctx0" brushRef="#br0" timeOffset="21">20578 90115,'0'0,"-3"53,0-30,-3 3,3 3,-4 2,2-1,-2-3,1-5,6-2,-3-10,0-4,3-3,0-11,0-2,0-3,3 0,3 0,4 0,-1-3,3 1,-2-2,4 4,3 0,-5 3,1 0,-1 4,4 4,-7-1,1 3,-5 0,-2 18,-3 8,0 1,0 4,-3-8,0-4,3-6,0-8</inkml:trace>
  <inkml:trace contextRef="#ctx0" brushRef="#br0" timeOffset="22">20841 90246,'0'0,"-16"77,16-56,0-3,0-5</inkml:trace>
  <inkml:trace contextRef="#ctx0" brushRef="#br0" timeOffset="23">20576 90070,'0'0,"-10"78,8-49,2 0,0 0,0-7</inkml:trace>
  <inkml:trace contextRef="#ctx0" brushRef="#br0" timeOffset="24">21243 89568,'0'0,"9"-31,-12 39,-15 21,-1 16,-9 12,3 10,0 8,6 6,7 2,5-4,7-5,0-12,16-18,9-12,3-13,7-11,-1-8</inkml:trace>
  <inkml:trace contextRef="#ctx0" brushRef="#br0" timeOffset="25">21529 89836,'0'0,"-12"86,6-54,3-1,-4-4,2-2,-2-5,7-9</inkml:trace>
  <inkml:trace contextRef="#ctx0" brushRef="#br0" timeOffset="26">21809 89920,'0'0,"91"6,-69-6,-1 0</inkml:trace>
  <inkml:trace contextRef="#ctx0" brushRef="#br0" timeOffset="27">22468 89908,'0'0,"-59"-35,42 35,-4 3,2 14,1 7,-1 5,7 8,5-3,7-1,0-5,7-10,11-7,7-11,3 0,7-18,-7-10,-4-1,-11 1,-10 7,-3 1,-13 3,-6 2</inkml:trace>
  <inkml:trace contextRef="#ctx0" brushRef="#br0" timeOffset="28">22623 89883,'0'0,"-34"68,28-33,0-4,6-5,0-8,6-4,9-12,8-2,8 0,-3-13,0-6,-10-4,2-4,-8 1,0 2,-3 4,-6 9,-3 2,0 18,0 17,-9 13,0 5,3 4,-4-6,10-9,0-11,3-17</inkml:trace>
  <inkml:trace contextRef="#ctx0" brushRef="#br0" timeOffset="29">23007 89718,'0'0,"-37"72,25-37,-4 5,6-2,-2 2,12-1,0-3,0-6,12-3,7-8,3-3,-1-6,4-7,-3-3,-3-3</inkml:trace>
  <inkml:trace contextRef="#ctx0" brushRef="#br0" timeOffset="30">22863 89886,'0'0,"109"5,-65 1,-7-2,-6-3</inkml:trace>
  <inkml:trace contextRef="#ctx0" brushRef="#br0" timeOffset="31">23247 90016,'0'0,"-9"65,5-43,1 5,3 3,-3 1,0 1,-3 2,2-3,2-6,-2-7,4-3,0-6,0-6,0-1,0-7,0-7,0 0,0 0,0-1,6-1,1 1,-1-2,0 4,7 1,-4 2,4 3,-4 2,0 1,4 2,-7 0,6 0,-8 5,2 5,-6 3,2 5,-2 2,0 2,0-2,0 0,0-3,0-8,0-6</inkml:trace>
  <inkml:trace contextRef="#ctx0" brushRef="#br0" timeOffset="32">23525 90149,'0'0,"-9"78,5-53,1-1,3-6,0-3</inkml:trace>
  <inkml:trace contextRef="#ctx0" brushRef="#br0" timeOffset="33">23690 89641,'0'0,"34"69,-21-40,3 6,-4 4,-6 7,-6 8,0 9,-12 10,-16 6,-13 1,-3-6,4-15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10:45.1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  <inkml:brush xml:id="br1">
      <inkml:brushProperty name="width" value="0.1" units="cm"/>
      <inkml:brushProperty name="height" value="0.1" units="cm"/>
      <inkml:brushProperty name="fitToCurve" value="1"/>
      <inkml:brushProperty name="ignorePressure" value="1"/>
    </inkml:brush>
  </inkml:definitions>
  <inkml:trace contextRef="#ctx0" brushRef="#br0">4230 95395,'0'0,"0"-11,0 20,0 18,0 11,5 2,-5 0,0 0,4-9,-4 3,0-7,0-10,0-5,0-5,0-23,0-8,0-5,0 0,0-1,0 0,0-5,0 0,0 0,3-2,15 8,3 3,4 10,-8 4,9 11,-5 1,1 0,-5 8,-4 13,-1 5,-4 14,-3 12,-5 8,0 1,0-8,0-9,0-20,0-14</inkml:trace>
  <inkml:trace contextRef="#ctx0" brushRef="#br0">4682 95527,'0'0,"84"-93,-75 58,-5 3,-4 4,0 7,0 7,-13 6,1 5,-5 3,-1 0,6 25,-1 11,1 13,3 5,9 1,0 4,0-13,0-10,12-14,14-8,8-14,9 0,3-9</inkml:trace>
  <inkml:trace contextRef="#ctx0" brushRef="#br0">5140 95081,'0'0,"-35"114,26-67,1 7,-4 4,6 0,6-4,0-10,0-12,0-6,14-5,3-5,4-4,-3-5,-2-5,5-2,0 0</inkml:trace>
  <inkml:trace contextRef="#ctx0" brushRef="#br0">5043 95306,'0'0,"115"36,-81-32,4-2,-8-2</inkml:trace>
  <inkml:trace contextRef="#ctx0" brushRef="#br0">5526 95481,'0'0,"-13"116,13-77,0-2,-3 0,3-4,0-6,0-5,0-6,0-1,0-9,0-3,0-7,0-7,3 2,-3-5,9-1,-1-2,-3 2,8-3,-1 2,5 3,-4 7,0 1,4 5,-5 0,5 0,-12 0,8 11,-13 5,0 11,0 6,0-1</inkml:trace>
  <inkml:trace contextRef="#ctx0" brushRef="#br0">5837 95737,'0'0,"-18"106,14-76,4-2</inkml:trace>
  <inkml:trace contextRef="#ctx0" brushRef="#br0">6467 95377,'0'0,"-5"3,18-3,4 0,8 0,5 0,4 0,-8 0,-1 0,-7 0</inkml:trace>
  <inkml:trace contextRef="#ctx0" brushRef="#br0">6492 95481,'0'0,"119"20</inkml:trace>
  <inkml:trace contextRef="#ctx0" brushRef="#br1">7832 95282,'0'0,"0"95,0-46,0 6,-5 1,1-5,-5-10,5-12,4-13</inkml:trace>
  <inkml:trace contextRef="#ctx0" brushRef="#br1">7926 95022,'0'0</inkml:trace>
  <inkml:trace contextRef="#ctx0" brushRef="#br1">8074 95652,'0'0,"-12"119,8-74,4-10</inkml:trace>
  <inkml:trace contextRef="#ctx0" brushRef="#br1">8520 95343,'0'0,"0"-4,-4 4,4 9,-5 8,-2 1,7 3,0 4,0-4,0 2,0 0,0-1,0-4,16 2,-7 1,-1-6,5 1,0-10,4-3,3-3,10 0,-4-9,8-14,-4-6,-8-2,3-4,-8 9,-4 2,-1 7,-12 11,0 20,0 17,-9 8,1-2,8-1,0-5,0-10,8-11,18-3,4-7,4 0,1-16,-6-12,-3-6,-10 0,-3 1,-13-1,0 5,0 0,-13 3,0 1</inkml:trace>
  <inkml:trace contextRef="#ctx0" brushRef="#br1">9142 95563,'0'0,"-4"135,-5-91,1-10</inkml:trace>
  <inkml:trace contextRef="#ctx0" brushRef="#br1">10059 95386,'0'0,"-13"94,1-45,3-2,1-6,8-8,0-14,0-10</inkml:trace>
  <inkml:trace contextRef="#ctx0" brushRef="#br1">9915 95511,'0'0,"140"0,-97 7,-1-5,1-2,-4 0</inkml:trace>
  <inkml:trace contextRef="#ctx0" brushRef="#br1">11378 95385,'0'0,"0"107,-13-60,-5-1,14-11,-5-11,9-10,0-20</inkml:trace>
  <inkml:trace contextRef="#ctx0" brushRef="#br1">11395 95113,'0'0</inkml:trace>
  <inkml:trace contextRef="#ctx0" brushRef="#br1">11501 95545,'0'0,"51"0,-38 0,-4 0,-2 9,-7 9,0 10,-3 2,-23 6,5-4,-5-6,9-8,8-7,6-5,3-3,12-3,17 0,6 5,3 4,-4-1</inkml:trace>
  <inkml:trace contextRef="#ctx0" brushRef="#br1">11969 95389,'0'0,"0"-5,-5 5,1 18,1 9,-6 2,5 5,-1 0,1-1,4-2,0-1,0-8,0-6,16-8,-3-4,9-4,0 0,-2-9,10-8,-12-7,2 1,-7 3,0 6,-8 5,-1 9,-4 9,0 18,0 4,0 3,3-7,6-2,0-14,12-9,4-2,5-7,4-19,1-8,-6-7,-7 4,-14-2,-5-1,-3 2,0 5,-7 10,-10 12,-1 11</inkml:trace>
  <inkml:trace contextRef="#ctx0" brushRef="#br1">12516 95639,'0'0,"69"-25,-69 44,-5 9,-16 9,-4 5,4-4,0-7,3-6,11-10,7-6,0-4,0-3,7-2,19 0,3 0,1 0,0 0,0 0,-9 0</inkml:trace>
  <inkml:trace contextRef="#ctx0" brushRef="#br1">13679 95409,'0'0,"0"-12,0 35,0 13,0 9,0 2,-4 2,-5-11,0-5,9-13,0-10</inkml:trace>
  <inkml:trace contextRef="#ctx0" brushRef="#br1">13554 95547,'0'0,"119"-13,-82 6,7 2,-6-1,1 1,-10 4</inkml:trace>
  <inkml:trace contextRef="#ctx0" brushRef="#br1">14413 95107,'0'0,"0"54,0-21,-3 5,-3 5,3 4,-6 5,5-3,-5-5,1-6,8-9,0-9,0-2,0-2,0-3,0-2,0 1,-5-8,5 3,0-23,0 0,5-3,8-2,0 3,7 0,2 5,-2 2,11 4,-10 5,4 2,-4 0,-3 0,-6 2,-7 12,-5 3,0 1,0 7,-17 2,-9-3,-12-2,-1-4,2-9,-6-6,9-3,4 0,17 0,13-3</inkml:trace>
  <inkml:trace contextRef="#ctx0" brushRef="#br1">14797 95611,'0'0,"-22"134,5-82,5-10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0:10:59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23198 95654,'0'0,"-13"-73,2 65,-3 5,-3 1,-1 2,-7 4,2 12,-3 14,6 1,10 7,2 2,8 0,0-5,4-3,17-7,-1-11,8-9,8-5,-5-2,1-19,-6-12,-7-3,2-8,-8-4,-1 1,-5-5,-7 4,0 1,0 4,-4 6,-4 9,8 10,-3 7,3 7,0 15,0 12,0 11,0 11,0 13,0 11,0 6,0-3,0-14,3-13,11-18,4-14</inkml:trace>
  <inkml:trace contextRef="#ctx0" brushRef="#br0">23506 95628,'0'0,"-11"40,7-15,4 3,0-1,0 2,-3-7,3-3,0-7,0-4,0-5,0-2,0-13,0-10,0-7,0-4,3-6,7-1,1-1,3 8,0 8,-1 10,6 7,-6 8,8 0,-4 0,1 18,-8 6,-2 8,-2 5,-6 5,0-1,0-5,0-3,0-9,0-9,0-8</inkml:trace>
  <inkml:trace contextRef="#ctx0" brushRef="#br0">23889 95734,'0'0,"20"-97,-15 70,-5 5,0 2,0 7,-5 4,-8 8,-1 1,0 0,0 14,0 15,4 8,6 3,4 2,0-1,0-8,14-7,0-11,10-9,-3-6,8-3,2-21,-3-5</inkml:trace>
  <inkml:trace contextRef="#ctx0" brushRef="#br0">24171 95339,'0'0,"-38"109,31-71,0 5,3 5,4-1,0 1,0-4,4-12,7-6,2-11,1-7,4-6,-2-2,3-2</inkml:trace>
  <inkml:trace contextRef="#ctx0" brushRef="#br0">24025 95475,'0'0,"98"13,-56-13,-7 0,-4 0</inkml:trace>
  <inkml:trace contextRef="#ctx0" brushRef="#br0">24487 95632,'0'0,"-4"37,4-13,-4 4,4 8,-7-2,4 2,0-5,-1-8,1-3,-5-9,8-4,0-2,0-8,0-6,0-2,11 1,-4-2,3 0,1-1,-1 0,1 1,-1 4,1 0,-5 4,5 4,-3 0,-1 0,-1 10,1 8,-7 6,0 3,0 4,0-8</inkml:trace>
  <inkml:trace contextRef="#ctx0" brushRef="#br0">24695 95826,'0'0,"3"86,-3-55,0-1</inkml:trace>
  <inkml:trace contextRef="#ctx0" brushRef="#br0">22982 96226,'0'0,"85"2,-38 5,17 0,12 3,8-5,6 2,9-1,9 3,7 2,3 0,6 2,-3-1,5-2,7-3,2-3,8-4,-7 0,-7 0,-10-9,-17-3,-16 0,-19 1,-25 4,-14 1,-15 1,-5 3,-4-2,-4 2,0 0,0 1</inkml:trace>
  <inkml:trace contextRef="#ctx0" brushRef="#br0">23844 96807,'0'0,"-20"-50,8 50,-5 0,-3 0,2 10,-3 7,0 4,7 5,4 3,6 3,4 1,0-4,4-3,13-9,4-5,-3-8,0-4,1 0,-4-16,-2-7,1-6,1-4,-4-7,-8-5,4-3,-4 1,1-3,-4 12,0 8,3 10,-3 11,0 18,0 11,0 11,0 11,0 10,0 2,0 2,0-5,11-10,3-9,-1-11,1-12,4-6</inkml:trace>
  <inkml:trace contextRef="#ctx0" brushRef="#br0">24186 96830,'0'0,"-11"-38,7 49,4 13,0 7,-3 0,3 2,0-9,0-2,0-9,10-6,4-5,0-2,4 0,-1-11,-3-8,1 0,-9 1,2 8,-6 6,2 4,-1 0,2 20,-5 6,9 6,-1-2,2-4,4-7,4-14,3-5,3-10,-3-19,3-7,-6-8,-5-2,-8-3,-5 3,0 7,-5 11,-2 14,-3 12,4 2,1 11</inkml:trace>
  <inkml:trace contextRef="#ctx0" brushRef="#br0">24586 97007,'0'0,"0"76,-3-42,-5-1,8-8</inkml:trace>
  <inkml:trace contextRef="#ctx0" brushRef="#br0">26078 96119,'0'0,"28"0,-3 0,-3 0,7-3,-5 1,-6 0,6 2,-9 0</inkml:trace>
  <inkml:trace contextRef="#ctx0" brushRef="#br0">26045 96336,'0'0,"136"-24,-102 14,-5 0</inkml:trace>
  <inkml:trace contextRef="#ctx0" brushRef="#br0">27277 96044,'0'0,"-14"130,14-85,-6-6,2-2,0-6,-6-14,10-11</inkml:trace>
  <inkml:trace contextRef="#ctx0" brushRef="#br0">27254 95797,'0'0,"-4"6,4 8</inkml:trace>
  <inkml:trace contextRef="#ctx0" brushRef="#br0">27499 96277,'0'0,"0"77,0-52,0 2,0-5,0-8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5:37:50.5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9030 150382,'0'0,"0"-15,0 12,-6 6,2 22,-7 9,0 12,0 9,5 0,-10 2,10-9,6-5,0-9,0-6,22-5,1-4,3-10,6 0,-4-9,4 0,1 0,-11-11,-3-13,-2-5,0-1,-6 2,0 3,-8 7,3 12,6 9,-2 29,1 8,0 5,1 0,-2-8,10-11,3-12,16-14,-3 0,13-22,6-30,-8-7,-8-9,-13-3,-15 8,-11 10,0 8,-23 10,-13 11,-9 19,9 5,2 9</inkml:trace>
  <inkml:trace contextRef="#ctx0" brushRef="#br0">9877 150944,'0'0,"-21"-11,15 11,1 28,-1 8,6 11,0 4,0 2,0-7,6-4,10-10,0-8,1-13,4-9,6-2,-7 0,8-17,-6-9</inkml:trace>
  <inkml:trace contextRef="#ctx0" brushRef="#br0">9908 150774,'0'0,"0"18</inkml:trace>
  <inkml:trace contextRef="#ctx0" brushRef="#br0">10714 150611,'0'0,"-21"17,31-9,19-3,13 4,7-9,5 3,-6-3,1 0,4 0,-10 0,1 0,-18-3,-5 0,-4 0,-11-2,5 5,-11-3</inkml:trace>
  <inkml:trace contextRef="#ctx0" brushRef="#br0">11166 150402,'0'0,"53"105,-30-85,3-1,-3-5,-2-2,-5-2,-10 7,-6 7,0 11,-17 15,-26 6,-12 1,13-5,3-19,25-16</inkml:trace>
  <inkml:trace contextRef="#ctx0" brushRef="#br0">12231 150562,'0'0,"0"-17,0 15,-6 10,6 13,-5-6,-1 5,6 1,0 1,0 1,0 0,0 3,0-4,0-3,0 5,0-10,17 6,-8-8,8-2,-11-4,10-1,6-5,-1 0,0 0,1-11,1-4,-3-4,-4-3,1-3,-6-2,-1 2,1 2,-6 7,0 2,-5 7,0 2,0 7,0 22,5 1,1 9,0-6,10-2,1-9,0-9,4-8,11 0,-10-11,9-24,-3-6,-3-4,-3-4,-10 3,-12 4,0 5,0 3,-22 8,6 12,-5 9</inkml:trace>
  <inkml:trace contextRef="#ctx0" brushRef="#br0">12920 150900,'0'0,"-21"14,15 6,1 8,5 4,0 4,0 3,0 2,0-8,16-3,0-8,6-4,5-11,1-1,-2-6,6 0,-10 0,-2-11</inkml:trace>
  <inkml:trace contextRef="#ctx0" brushRef="#br0">12946 150706,'0'0,"17"-45</inkml:trace>
  <inkml:trace contextRef="#ctx0" brushRef="#br0">12840 150025,'0'0,"38"141,-17-93,0-10,1-4</inkml:trace>
  <inkml:trace contextRef="#ctx0" brushRef="#br0">13919 150617,'0'0,"70"0,-42 0,-3 0,3 0,-1 0,-1 0,-5 0</inkml:trace>
  <inkml:trace contextRef="#ctx0" brushRef="#br0">13934 150798,'0'0,"135"0,-81 0,-4 0,-14 0</inkml:trace>
  <inkml:trace contextRef="#ctx0" brushRef="#br0">15193 150479,'0'0,"0"-17,-11 17,5 4,-5 22,-5 8,5 11,2 1,-3 3,1 3,11-7,0-8,0-5,23-10,-3-2,13-11,0-4,5-5,-6 0,4-19,-2-10,-9-5,-1-7,-9 5,-4 3,-1 7,-4 9,-6 10,0 27,0 21,0 4,0 0,0-5,5-8,16-7,13-14,15-11,-1 0,17-33,-17-16,0-11,-10-7,-4-2,-26-5,-8 0,0 10,0 5,-19 14,7 26,-4 19</inkml:trace>
  <inkml:trace contextRef="#ctx0" brushRef="#br0">16027 150872,'0'0,"-16"119,16-83,0 3,0-7,0-2,0-9,22 0,-6-10,7-3,2-5,-3-3,11 0,-7-9,2-13</inkml:trace>
  <inkml:trace contextRef="#ctx0" brushRef="#br0">16051 150713,'0'0,"0"-11</inkml:trace>
  <inkml:trace contextRef="#ctx0" brushRef="#br0">17163 150519,'0'0,"59"7,-17-7,2 0,-2-7,2-7,-18 3,2 11,-5 0,-14 0,1 6</inkml:trace>
  <inkml:trace contextRef="#ctx0" brushRef="#br0">18305 150208,'0'0,"0"30,11 0,-5 12,0 7,4 2,-4-3,0-9,-2-7,0-7,2-10,-6-9,0-3,0-21,0-7,0-9,6-3,6-3,-7-2,5-6,7 2,-2 1,6 8,-4 2,1 5,-2 6,-2 14,-8-2,0 9,-6 0,6 3,-1 0,1 0,4 3,-5 22,7 18,-2 9,-10 18,5 15,-5 9,0 5,0 4,0-10,0-5,-5-17,5-12,0-19,0-16,5-13,12-11,9 0</inkml:trace>
  <inkml:trace contextRef="#ctx0" brushRef="#br0">19273 149762,'0'0,"-11"0,16 0,21 0,13-3,8-8,-2 3,3-1,2 6,-8 3,-4 0,-6 0,-6 12,-2 10,-10 6,-8 9,-6 3,0 5,0-5,-12-2,-8-5,-7-5,0 1,-5-6,-7-4,2-2,-6-4,0-13,4 0,13 0,4 0,11-13,11-6,0 2,0-6,33-3,10 1,10-2,-4 6,0-5,-6 0,0 9,-10 4</inkml:trace>
  <inkml:trace contextRef="#ctx0" brushRef="#br0">20274 149743,'0'0,"6"0,-6-6,-12 0,1 0,-4 6,-6 0,3 0,-9 0,1 6,-7 18,7 18,-7 11,6 10,16-1,11-1,0-10,11-15,28-8,3-8,1-8,5-6,2-5,-8-1,-8 0,-15 0</inkml:trace>
  <inkml:trace contextRef="#ctx0" brushRef="#br0">19299 150490,'0'0,"-26"0,46 6,30 1,19 5,23-12,22 0,16 0,10 0,5-8,11-6,7-2,-7 3,-10-3,-18 4,-20 0,-31 0,-24 10,-20-3,-22 5,-5 0,-12 0,-5 11,-1-3</inkml:trace>
  <inkml:trace contextRef="#ctx0" brushRef="#br0">19633 150958,'0'0,"11"0,5 0,2-6,1 2,4 1,5 3,2 0,3 0,4 0,-9 10,4 9,-5 1,-10 5,-1 5,-5-3,-5 5,0-2,-6 14,0-2,-6 1,-22 2,0-5,-2-12,1-3,-1-7,-9-8,6 0,1-10,-1 0,13 0,-3-4,7-12,11-4,5-3,0-3,15-2,23-3,6-1,-2-2,9 13,-15-3,2 13,0 6</inkml:trace>
  <inkml:trace contextRef="#ctx0" brushRef="#br0">20309 151045,'0'0,"0"-20,0 18,0-1,0-3,-10 6,-2 11,6 9,-9 2,15 5,-6-5,1-2,-1 2,6-2,0 3,0 5,0-1,0-1,0 1,0-3,11 1,-5-3,4-2,-5 0,1-3,6-1,-2-1,6-4,-6-2,7-5,4-4,-4 0,-2 0,2-1,5-19,-6-6,5-1,-10-5,6-2,-2-6,-3 2,-1 5,-7 2,1 5,1 4,-6 4,0 10,0 2,0 18,0 19,0 6,0 6,0 3,0-4,0-5,0-10,16-7,1-8,10-12,5 0,-11-13,11-22,1-10,-6-4,-5-3,-6 5,1-1,-13 2,-4 3,0 7,-4 4,-13 9,1 16,10 7</inkml:trace>
  <inkml:trace contextRef="#ctx0" brushRef="#br0">21053 151354,'0'0,"-32"131,32-100,0 1,0-4,0-8,11-6,-1-6,7-2,-5-6,3 0,-5 0,7 0,0-9,-13-6</inkml:trace>
  <inkml:trace contextRef="#ctx0" brushRef="#br0">21074 151229,'0'0</inkml:trace>
  <inkml:trace contextRef="#ctx0" brushRef="#br0">5074 150536,'0'0,"0"-4,0 0,0 12,0 11,0 7,6 12,5 5,-11 1,5 1,-5 7,0-3,10-10,7-5,-2-12,8-8,3-8,2-6,-1 0,-1-16,-5-16,-4 1,0-5,-2 4,1 7,-10 4,0 12,0 7,-1 2,5 2,1 25,10 1,-10 0,5-2,7-9,3-13,7-4,0-4,3-28,3-4,-13-6,-5-4,-4 2,-11 2,-6 10,0 2,0 11,0 6</inkml:trace>
  <inkml:trace contextRef="#ctx0" brushRef="#br0">5937 150804,'0'0,"129"-74,-123 41,0-1,-6-1,0 6,0 10,0 4,-12 12,-5 3,3 3,-3 25,-5 7,6 10,-1 1,13 4,4 2,0 0,16-6,5-7,7-18,8-9,-2-12,-2-12</inkml:trace>
  <inkml:trace contextRef="#ctx0" brushRef="#br0">6277 150617,'0'0,"6"134,-6-76,0-5,0-14,0-13,0-20</inkml:trace>
  <inkml:trace contextRef="#ctx0" brushRef="#br0">6304 150447,'0'0</inkml:trace>
  <inkml:trace contextRef="#ctx0" brushRef="#br0">6628 150536,'0'0,"-103"32,88 17,4 0,11 0,0-9,0-12,0-14,20-11,3-3,4 0,0-17,-6-9,-4-2,-1-3,-5 5,-5 7,-3 7,3 12,-1 29,7 19,-12 20,0 12,6 13,-6 6,0-3,0-8,0-9,0-10,-6-10,-6-11,-8-12,-13-14,-5-8,-5-14,6 0,-7-22,11-21,24-12,9-5,0-10,26 3,18-5,4 4,0 4,0 6</inkml:trace>
  <inkml:trace contextRef="#ctx0" brushRef="#br0">6867 150277,'0'0,"6"-10,-6 28,5 19,-5 8,6 13,-2 9,-4 0,6-1,4-4,-10 1,0-15,0-3,0-15,0-14,0-9,0-3,6-4,-6-11,5-15,11-4,-10 1,10 0,1 6,-5 6,2 1,8 7,0 4,-2 5,-9 0,0 0,6 21,-13 11,2 11,-6 2,0 1,0-4,0-16</inkml:trace>
  <inkml:trace contextRef="#ctx0" brushRef="#br0">7395 150241,'0'0,"-32"130,26-67,1 5,0 7,5-8,0-5,0-11,0-11,5-10,6-11,4-3,2-6,-6-8,-1-2</inkml:trace>
  <inkml:trace contextRef="#ctx0" brushRef="#br0">7232 150641,'0'0,"145"0,-100 0,-8-3,-4 3</inkml:trace>
  <inkml:trace contextRef="#ctx0" brushRef="#br0">7621 150649,'0'0,"45"131,-45-111,11-4,-11 0,0-2,0-4,0 8,-11 1,-16 10,-11 0,10-4,13-15</inkml:trace>
  <inkml:trace contextRef="#ctx0" brushRef="#br0">7983 151112,'0'0,"75"85,-79-19,-25 12,4-8</inkml:trace>
  <inkml:trace contextRef="#ctx0" brushRef="#br0">7800 150625,'0'0,"-38"-32,33 30,-5-2,-1 3,-1 1,-4 0,-5 0,-1 0,0 10,11 13,0 2,11 4,0-3,17-4,10 1,10-9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5:38:11.2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5600 153706,'0'0,"0"-101,0 93,0 5,0 32,0 13,0 7,0 8,0 6,0 5,0 4,0-8,-6-11,0-16,6-10,0-11,0-12,0 0,0-8,-6-21,6-5,-5-5,5-4,0 1,0 1,0-7,0 3,0-4,0 4,0 0,5 6,7 2,-6 7,-6 2,11 1,-5 8,-1 1,-5 5,6-1,0 1,-1 5,0-4,-5 6,0-2,6 2,-1-1,1 0,-1 3,1-2,6 2,-6-3,10-1,-10 1,6 3,-9 0,9-3,-1 3,0 0,7 0,-7 0,0 0,6 0,-12 6,6 3,0 3,2-2,-9 9,2-1,-6 10,0 2,0 5,-6 10,-22-4,6 0,0-10,4-9,13-7,-6-3,11-4,0 7,23 3,-1-2,5 4,-10-9,-10 1,-1-1,-6 2,0 7,-13 4,-14-1,-6 3,-13-9,2-1,-1-10,12-1,4-2,18 4,11-1</inkml:trace>
  <inkml:trace contextRef="#ctx0" brushRef="#br0">6126 153832,'0'0,"0"153,0-98,0 2,0-13,6-14</inkml:trace>
  <inkml:trace contextRef="#ctx0" brushRef="#br0">6197 153738,'0'0,"-11"-23</inkml:trace>
  <inkml:trace contextRef="#ctx0" brushRef="#br0">6594 153955,'0'0,"0"-130,-17 113,-5 7,0 6,-1 4,-5 0,5 20,1 19,12 10,-2 7,6-6,6-9,0-14,18-18,4-9,17-3,-10-30,14-11,-14-3,-6-1,-8 13,3 13,-12 10,-6 5,4 7,8 35,-6 15,-1 7,2-2,-3-1,7-13,0-9,6-16,1-6,16-10</inkml:trace>
  <inkml:trace contextRef="#ctx0" brushRef="#br0">7008 153683,'0'0,"-83"108,94-64,5 1,12-5,-11-8,-6-5,-5-9,-6-3,0-5,0-2,-6 2,-28 2,-4 13,-7-5,12 1,16-5,17 1</inkml:trace>
  <inkml:trace contextRef="#ctx0" brushRef="#br0">7232 153928,'0'0,"79"30,-51-30,-7 0,3-10,-13-7,6-4,-11-2,-2-4,-4 0,0 3,0 1,-16 3,-1 8,-6 10,7 2,-7 10,1 32,0 14,10 9,2-4,10-2,0-16,0-6,22-16,12-13,-1-8,12 0,-7-19,2-15,-11-4,-3-6,-3 3,-6 2,0 11,-1 19,1 2,6 7,0 7,10 25,-11 9,-4 3,-8 0,-10-6,0-4,0-1,0-6,-10-3,-20-6,-1-1,-15-3,1-4,6-7,21-3</inkml:trace>
  <inkml:trace contextRef="#ctx0" brushRef="#br0">7993 154222,'0'0,"-68"138,17-59</inkml:trace>
  <inkml:trace contextRef="#ctx0" brushRef="#br0">9558 153658,'0'0,"0"-3,0 25,0 7,0 9,0 0,0 9,0 7,0-2,0 3,0 1,0-2,-5-1,-1-12,2-9,-3-11,7-6,0-10,0-2,0-10,0-7,0-9,0-5,0-5,22-6,1 4,5 3,5 9,-4 5,10 5,-5 11,5 2,-17 0,0 12,0 11,-22 4,0 1,0 3,0-5,-22-1,-18-2,7-7,-11-4,-2-9,3-3,3 0,12 0,11-3,17-15,0 2,39-5,10-3</inkml:trace>
  <inkml:trace contextRef="#ctx0" brushRef="#br0">10235 154086,'0'0,"0"51,0-14,12 6,-6 1,5 0,-11 2,0-4,0-4,0-5,0-11,0-3,-11-5,-18-8,0-4,-4-2,11-4,5-33,12-10,5-17</inkml:trace>
  <inkml:trace contextRef="#ctx0" brushRef="#br0">10235 153802,'0'0</inkml:trace>
  <inkml:trace contextRef="#ctx0" brushRef="#br0">11327 153910,'0'0,"-40"17,63-15,15-2,14 0,3 0,-5 0,-5 0,-6-5,1 5,-12 0,-6 0,-6 0</inkml:trace>
  <inkml:trace contextRef="#ctx0" brushRef="#br0">11713 153731,'0'0,"72"58,-55-46,-5 1,-7 0,-1 6,-4 4,0 11,-9 8,-20 5,-11-6,19-2,-2-13</inkml:trace>
  <inkml:trace contextRef="#ctx0" brushRef="#br0">12938 153560,'0'0,"0"62,0-22,-7 8,7 11,-11 12,-1-1,8-5,-2-10,-1-4,2-10,5-12,0-11,0-7,0-4,0-11,0-10,0-4,0-6,18-1,-2-2,6 0,6 1,1 2,9 1,-5 5,7 7,-12 11,0 0,-11 0,-5 0,-12 14,0 9,0 8,0 0,-17 5,-6 1,-11-1,1-7,-13-7,-3-11,-2-11,13 0,10 0,17-15,11-12,0-4,26-4</inkml:trace>
  <inkml:trace contextRef="#ctx0" brushRef="#br0">13491 154120,'0'0,"0"47,0-16,0 4,0 5,0 1,0 3,0-3,0 0,-7 1,-9-4,-1-5,-5-7,6-7,-8-5,8-10,-1-4,7 0,-2 0,1-22,11-22,0-19,0-2</inkml:trace>
  <inkml:trace contextRef="#ctx0" brushRef="#br0">13491 154120,'-29'-143</inkml:trace>
  <inkml:trace contextRef="#ctx0" brushRef="#br0">13473 153818,'0'0,"0"-23</inkml:trace>
  <inkml:trace contextRef="#ctx0" brushRef="#br0">13131 153153,'0'0,"12"17,10 21,8 6,-9-5,1-1,1-8</inkml:trace>
  <inkml:trace contextRef="#ctx0" brushRef="#br0">14675 153834,'0'0,"68"0,-47 0,7 0,-4 0,-3 0,-5-6,8-2</inkml:trace>
  <inkml:trace contextRef="#ctx0" brushRef="#br0">14675 153985,'0'0</inkml:trace>
  <inkml:trace contextRef="#ctx0" brushRef="#br0">14682 154015,'0'0,"0"3,0 2,17 2,16-7,0 0,14 0,-5 0,4-4,-13 1,1 2</inkml:trace>
  <inkml:trace contextRef="#ctx0" brushRef="#br0">16264 153389,'0'0,"-22"147,16-90,0 1,-6 8,2-3,5-3,-7-1,2-10,3-4,2-14,-7-10,12-9,0-6,0-21,0-11,6-3,12-7,9 5,7-2,6 6,-7 7,6 4,-1 13,-9 3,-6 0,-2 13,-15 9,-6 5,0 6,0-5,-6 3,-10-5,-12-5,-1-7,-9-6,-7-8,0 0,-1 0,2-2,22-8,17 9,5-14,27-12</inkml:trace>
  <inkml:trace contextRef="#ctx0" brushRef="#br0">16751 153894,'0'0,"7"146,-7-95,5 3,-5-1,0-10,0-1,0-8,0-4,-12-3,-10-4,-2-2,-3-9,-1-12,6 0,0-25,17-24,5-21</inkml:trace>
  <inkml:trace contextRef="#ctx0" brushRef="#br0">16734 153758,'0'0</inkml:trace>
  <inkml:trace contextRef="#ctx0" brushRef="#br0">17768 153850,'0'0,"51"26,-18-19,1-1,-7-1,1 2,2-5,-3-2</inkml:trace>
  <inkml:trace contextRef="#ctx0" brushRef="#br0">19105 153642,'0'0,"0"76,0-36,0-7,0-1,0-5,0-9,0-3,0-9,0-1,0-2,0-24,12-1,-1-9,-7 3,8-5,-1 4,6-4,0-2,6 2,-2 0,8 11,-1 1,-1 7,-3 8,-2 3,-7 3,3 0,-13 17,2 24,-7 13,0 11,0 7,-12 10,0 4,3 0,2-10,2-12,5-14,0-14,0-15,12-13</inkml:trace>
  <inkml:trace contextRef="#ctx0" brushRef="#br0">20241 153418,'0'0,"12"-4,16 4,12 0,4 0,7 0,-13 15,2 3,-8 0,-8 9,-2 4,-4 3,-14 3,1 7,-5-5,0-2,-5-1,-12-4,-10-8,3-1,-8-11,9-8,-11-2,1-2,10 0,1-2,16-11,1-1,5-6,0-3,11-6,29 1,3-3,4 9,-4-2,2 5,-5 0</inkml:trace>
  <inkml:trace contextRef="#ctx0" brushRef="#br0">21052 153368,'0'0,"-117"37,95 9,5 4,5 3,12-1,0-2,0-6,18-9,9-10,6-11,-4-8,4-6,-11 0</inkml:trace>
  <inkml:trace contextRef="#ctx0" brushRef="#br0">20033 154117,'0'0,"-26"0,37 0,16 6,18 5,22 1,17 0,33-4,13-4,2-4,9 0,-13 0,-11 0,-4 0,10 0,-17-10,0-4,-22 2,-22 3,-18 7,-11 2,-20-4,-8 4,-5-2,6 2,-6-7,6 7,-6-1,0 2</inkml:trace>
  <inkml:trace contextRef="#ctx0" brushRef="#br0">20337 154622,'0'0,"-23"0,35 0,21 0,11 0,1 0,1 0,-9 7,-2 4,-2 11,-6 3,-3 5,-13 11,1 4,-12 4,0 2,0-2,0-5,-23-2,-1-7,2-5,1-10,-13-8,0-7,7-5,-7 0,1 0,-1-17,11-7,18 1,5-6,0-3,16 8,36-9,-9 10,18 5,1 0</inkml:trace>
  <inkml:trace contextRef="#ctx0" brushRef="#br0">21086 154552,'0'0,"0"158,-5-104,-1-1,6-4,-4-2,-8-2,6-10,0-5,0-10,-4-2,10-12,0-3,0 0,0-13,0-10,0 0,0-4,10-3,2 1,10-7,-5 7,-1 3,13-2,0 9,-2 4,12 9,-13 3,5 0,-15 7,1 9,-8 8,-3 1,-6 8,0 0,0 12,-15-7,-14-4,-6-3,9-11,-13-7,6-12,-7-1,17 0,1-5,22-19</inkml:trace>
  <inkml:trace contextRef="#ctx0" brushRef="#br0">21616 155057,'0'0,"0"133,0-94,0-7,-6 1,1-8,-6-6,4-8,2-5,-6-6,6 0,-12 0,0-3,6-14,-12-7,17-3,2-4,-1-11,5 1</inkml:trace>
  <inkml:trace contextRef="#ctx0" brushRef="#br0">21657 154830,'0'0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6:25:21.8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10146 163545,'0'0,"-4"0,4-4,0 22,0 8,0 9,-6 6,0 5,0 4,6-1,0-2,0-10,0-7,18-8,4-8,4-4,-4-7,12-3,-7 0,2-8,-1-17,-2-6,-3-1,-6 0,-7-1,8 11,-15 7,3 9,6 6,-6 0,4 27,7 14,0 5,-1-3,0-4,7-17,5-11,-1-11,13-17,2-26,-8-15,-1-10,-5 6,-17-3,-5 10,-6 12,0 13,-17 14,-17 16,1 0,0 22</inkml:trace>
  <inkml:trace contextRef="#ctx0" brushRef="#br0">11081 163880,'0'0,"-12"30,7 9,0 5,5 5,0-3,0-5,10-6,2-11,-2-8,8-6,-7-10,6 0,3 0,-3-10,0-12,1-7</inkml:trace>
  <inkml:trace contextRef="#ctx0" brushRef="#br0">11109 163733,'0'0,"6"-29</inkml:trace>
  <inkml:trace contextRef="#ctx0" brushRef="#br0">11214 163049,'0'0,"0"-18,0 23,11 20,-1 3,1 7,0-2,0-4,1-7</inkml:trace>
  <inkml:trace contextRef="#ctx0" brushRef="#br0">12064 163664,'0'0,"61"3,-39-3,-1-3,3-3,-9-1,1 2,1 2</inkml:trace>
  <inkml:trace contextRef="#ctx0" brushRef="#br0">12085 163820,'0'0,"137"0,-108 0</inkml:trace>
  <inkml:trace contextRef="#ctx0" brushRef="#br0">13328 163513,'0'0,"-4"-6,4 4,-6 16,-5 15,6 12,0 9,5 7,0 0,0-6,0-7,5-12,17-10,0-11,6-7,-2-4,8 0,-11-17,3-13,-3 1,-7-3,2-1,-7 15,-6 7,5 11,-3 0,3 8,1 24,7 11,-7 1,4-5,2-11,5-14,7-14,-3 0,9-22,-13-23,4-7,-4-8,-5 3,-17-1,0 8,0 5,-11 17,-5 6,4 13,7 9</inkml:trace>
  <inkml:trace contextRef="#ctx0" brushRef="#br0">14092 163841,'0'0,"-6"142,6-101,0-8,0-8,12-10,5-5,-1-9,6-1,1 0</inkml:trace>
  <inkml:trace contextRef="#ctx0" brushRef="#br0">14129 163606,'0'0</inkml:trace>
  <inkml:trace contextRef="#ctx0" brushRef="#br0">15081 163580,'0'0,"0"-27,0 33,0 15,0 4,4 4,-4 4,6-1,-6 0,0-1,0-1,0-9,0-5,0-4,0-8,5-4</inkml:trace>
  <inkml:trace contextRef="#ctx0" brushRef="#br0">14965 163713,'0'0,"61"3,-17-3,0 11,0 1,0-3,-4 0,-8-6</inkml:trace>
  <inkml:trace contextRef="#ctx0" brushRef="#br0">16158 163599,'0'0,"-7"-6,7 12,0 23,17 10,-5-2,5 7,-2-6,-4 2,6-11,-5-3,-2-12,8-8,-10-2,10-4,4-4,6-21,-1-18,7-14,-5-4,-2-8,0 5,-5 2,-11 19,-1 15,-4 10,-6 12</inkml:trace>
  <inkml:trace contextRef="#ctx0" brushRef="#br0">16709 163820,'0'0,"0"82,0-48,0 5,0-4,-6-4,6-4,-5-8,-1-5,6-9,0 0,11-22,17-15,1-11,3-1,-3-3,7-2,-7 5,0 7,-8 1,-6 9,3 8,-18 8,6 8</inkml:trace>
  <inkml:trace contextRef="#ctx0" brushRef="#br0">16832 164038,'0'0,"83"119,-72-87,-7-6,2-2,1-13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6:25:34.5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10396 165846,'0'0,"0"15,0 17,9 9,1 2,5 8,1-3,-3-5,2-1,5-12,-1-11,0-15,-5-4,11 0,9-32,11-15,-7-10,2-5,-11-3,-5 1,-4 6,-7 9,-3 10,-10 19,0 9</inkml:trace>
  <inkml:trace contextRef="#ctx0" brushRef="#br0">10902 166087,'0'0,"-9"125,-1-84,5-8,-3-4,2-9,6-11,0-2,0-14,10-10,9-14,10-3,1-8,-1-2,9 3,-13 3,-1 10,-3 5,-13 9,2 10</inkml:trace>
  <inkml:trace contextRef="#ctx0" brushRef="#br0">10970 166219,'0'0,"25"111,-20-83,6-1,-4-3,4-3,3-4,2-10</inkml:trace>
  <inkml:trace contextRef="#ctx0" brushRef="#br0">11858 165878,'0'0,"38"3,-13-3,-6 0,-5 0,1 0,-5 0,0 0,-5 0</inkml:trace>
  <inkml:trace contextRef="#ctx0" brushRef="#br0">11869 166076,'0'0,"120"0,-114 0</inkml:trace>
  <inkml:trace contextRef="#ctx0" brushRef="#br0">12675 165881,'0'0,"-10"3,30-3,0 0,8 0,-3 0,-1 0,-5 5,11-1,-1-1</inkml:trace>
  <inkml:trace contextRef="#ctx0" brushRef="#br0">13192 165701,'0'0,"16"96,-13-74,-3-5,10-3,-10-4,5-3,-5-5,5-2,-5-4,0-11,5-7,-1 0,2-6,-2 1,11 3,-9-5,8 6,-5 5,6 5,-5 3,0 10,0 0,-1 0,0 0,1 0,0 21,0 6,-10 7,5 9,1 7,-6 6,0 0,0 4,0-13,0-2,3-14,2-9,10-7</inkml:trace>
  <inkml:trace contextRef="#ctx0" brushRef="#br0">14005 165490,'0'0,"-10"0,30-3,14-2,1 3,4 2,4 0,-5 0,2 5,-12 14,-3 3,-15 9,-4 8,-6 9,-6 1,-18-1,-5-7,-6-9,2-13,-6-7,10-12,-1 0,1 0,10-5,9-6,5-4,5-1,0-5,10-6,23-2,17-1,-2 1,10 11,-13 3</inkml:trace>
  <inkml:trace contextRef="#ctx0" brushRef="#br0">14673 165518,'0'0,"-16"-41,2 41,-7 4,3 20,4 8,-2 13,11 6,5 2,0 1,0-12,5-7,20-12,4-9,0-7,6-7,-1 0,-4 0</inkml:trace>
  <inkml:trace contextRef="#ctx0" brushRef="#br0">13917 166156,'0'0,"132"0,-39 0,24 0,9-14,11 0,-2-2,12 5,-16 2,-4 0,-29 2,-25 1,-29 1,-15 5,-19 0</inkml:trace>
  <inkml:trace contextRef="#ctx0" brushRef="#br0">14872 165514,'0'0,"-48"-34,34 29,-6 5,0 0,-8 0,3 0,1 5,4 5,-4 5,-4 3,7 14,-4 3,-8 6,3 7,0 2,12-6,8-6,10-9,0-7,20 1,23-5,5-6,11-4,0-8,-6 0,-3 0,-7 0,-9 0</inkml:trace>
  <inkml:trace contextRef="#ctx0" brushRef="#br0">14273 166585,'0'0,"6"0,13 0,6 0,13-7,2 5,-7 2,7 0,-6 12,-5 19,-1 3,-8 7,-10 0,-10 7,0-7,-4 0,-22-6,-2-4,-1-7,0-12,-11-1,2-11,3 0,6 0,5-3,14-15,5-2,5-9,5-4,29-5,10 4,14-2,-10 6,2 4</inkml:trace>
  <inkml:trace contextRef="#ctx0" brushRef="#br0">14857 166625,'0'0,"-10"-12,10 28,0 21,0 9,0 9,0-7,0-7,0-12,0-9,5-18,15-2,10-2,-8-26,9-8,-3-2,-8-3,-5 5,0 7,-10 11,-1 12,1 12,10 29,-6 13,1 3,10-5,-5-13,4-18,5-15,1 0,9-41,1-18,-7-14,2-4,-16 4,-10 9,-4 11,-9 12,-16 13,6 12</inkml:trace>
  <inkml:trace contextRef="#ctx0" brushRef="#br0">15472 166844,'0'0,"-30"130,30-96,0-5,10-7,10-3,-2-10,2-5,5-4,4 0,-4 0,-6-9</inkml:trace>
  <inkml:trace contextRef="#ctx0" brushRef="#br0">15531 166686,'0'0</inkml:trace>
  <inkml:trace contextRef="#ctx0" brushRef="#br0">16387 165744,'0'0,"0"-3,0 9,0 17,0 13,0 5,0 5,0 5,0-11,0-6,0-7,0-11,0-8,0 0</inkml:trace>
  <inkml:trace contextRef="#ctx0" brushRef="#br0">16251 165904,'0'0,"145"-7,-90 4,-2 3,1 0,-10 0,-5 0</inkml:trace>
  <inkml:trace contextRef="#ctx0" brushRef="#br0">17901 165583,'0'0,"6"77,-2-48,-4 2,0 6,0 6,0 1,-19 3,0-6,-6-8,5-2,1-12,0-3,-1-5,1-11,0 0,-2 0,-8-5,5-9,10-4,-1 0,5-2,6-3,4-2,0-3,0 2,8-1,13 8,2-3,2 5,10 8,-6 6,5 3,4 7,-8 27,-2 9,-3 8,0 6,-10-12,-1-4,1-2,-6-15,7-7</inkml:trace>
  <inkml:trace contextRef="#ctx0" brushRef="#br0">18330 165625,'0'0,"0"-7,0 14,5 19,15 9,3 9,-4 7,7 0,-2-5,-5-8,1-9,-5-11,-2-7,8-11,3 0,5-13,10-26,0-5,-10-12,5-4,-9 2,-1-4,-5 4,-4 10,0 12,-10 12,5 14,-10 5</inkml:trace>
  <inkml:trace contextRef="#ctx0" brushRef="#br0">18988 165862,'0'0,"-9"17,9 11,-6 13,-4 5,6 6,-6-1,1-6,9-4,-5-12,-5-7,10-8,0-4,0-7,0 1,-4-4,8-7,6-8,-5 1,8-8,-3-6,6-3,3 4,0-7,-9 3,5 0,0 4,4-1,-5 2,-4-1,5 5,0-2,-5 10,3-3,-3 7,0 3,-5 5</inkml:trace>
  <inkml:trace contextRef="#ctx0" brushRef="#br0">19036 166063,'0'0,"40"90,-26-69,-10 2,7-3,-6-2,0-2,-5-3,9-2</inkml:trace>
  <inkml:trace contextRef="#ctx0" brushRef="#br0">19319 166063,'0'0,"109"0,-81 0,-3 0,-5 0,-2 0,7-3,-5-1</inkml:trace>
  <inkml:trace contextRef="#ctx0" brushRef="#br0">19748 165853,'0'0,"0"130,0-78,0 0,0-10,-5-6,5-15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3:52:12.8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5642 116909,'0'0,"14"-3,-14 0,0 1,0-1,0-7,0-3,0-1,-14 0,6 1,0 6,-1-1,-5 4,5 4,0 0,0 0,2 0,-7 25,10 10,-5 16,9 6,0 12,0-1,0-6,9-13,-5-8,10-14,-12-11,7-9,-4-7</inkml:trace>
  <inkml:trace contextRef="#ctx0" brushRef="#br0">5446 117138,'0'0,"109"9,-56-9,4 0,4 0</inkml:trace>
  <inkml:trace contextRef="#ctx0" brushRef="#br0">6009 116736,'0'0,"-91"128,72-58,11 3,4 4,4-6,0-6,12-7,11-18,7-9,5-20,4-11,10-5</inkml:trace>
  <inkml:trace contextRef="#ctx0" brushRef="#br0">6217 116995,'0'0,"91"66,-91-29,0 3,-21 5,-5-4,4-11,5-13,12-13</inkml:trace>
  <inkml:trace contextRef="#ctx0" brushRef="#br0">6355 117046,'0'0,"-26"128,26-94,0-4,5-14,11-5,6-11,-3-4,2-26</inkml:trace>
  <inkml:trace contextRef="#ctx0" brushRef="#br0">6478 116847,'0'0,"83"119,-70-75,-8 13,-5 6,0 12,-13 3,-23-5,1-6,0-13</inkml:trace>
  <inkml:trace contextRef="#ctx0" brushRef="#br0">6877 117124,'0'0,"53"18,-35-18,0 0,-7 0,-1 0</inkml:trace>
  <inkml:trace contextRef="#ctx0" brushRef="#br0">6877 117268,'0'0,"96"21,-73-21,-1 0</inkml:trace>
  <inkml:trace contextRef="#ctx0" brushRef="#br0">9032 116449,'0'0,"0"119,-5-66,-4 3,5-12,4-7,0-17</inkml:trace>
  <inkml:trace contextRef="#ctx0" brushRef="#br0">7902 117173,'0'0,"-5"0,33 0,11 0,9 0,17-5,10-1,14-1,6-2,22 3,6-5,9 1,8-2,14-2,7 5,19-3,3 4,-2-2,-1 8,-20 0,-1-1,-16-3,-6-6,-1-3,-13 0,-9-4,-18 4,-21 0,-10 4,-18 7,-11-5,-15 5,-7 2,-9 2,-1 0,-4-4,5 4,-5-3,-18 3</inkml:trace>
  <inkml:trace contextRef="#ctx0" brushRef="#br0">8366 117618,'0'0,"0"48,0 4,0 1,3-5,2 2,-5-8,9-19,-9-7,9-16</inkml:trace>
  <inkml:trace contextRef="#ctx0" brushRef="#br0">8904 117538,'0'0,"-5"111,-3-47,8 3,-10-7,7-9,3-14,0-17,0-13</inkml:trace>
  <inkml:trace contextRef="#ctx0" brushRef="#br0">8781 117736,'0'0,"118"0,-74 0,6 0</inkml:trace>
  <inkml:trace contextRef="#ctx0" brushRef="#br0">9702 117718,'0'0,"48"31,-22-31,0-4,1-12,-1-12,-9 3,2-8,-3 7,-7 0,-9 5,0 3,0 4,-4 5,-17 2,-6 4,-3 3,-2 0,-2 10,-1 13,4 11,5 4,-6 7,15 6,9 1,8 0,0-12,8-7,23-9,4-11,5-9,3-4,2 0,-2-4,-11-13,-3 6</inkml:trace>
  <inkml:trace contextRef="#ctx0" brushRef="#br0">10110 117373,'0'0,"36"14,-15-14,1 0,5 0,-6 0,1 0,-5-5,-1 5</inkml:trace>
  <inkml:trace contextRef="#ctx0" brushRef="#br0">10438 117265,'0'0,"52"3,-25-3,-6 0,1 0,5-3,-10-5,-4 5,-4 1,-5 1,1-2,-14 12,-8 10,-1-1,5 2,-5 1,-4 0,5 4,-14 8,10-2,3 0,0-6,4-11,10-5,4-4,0-1,9-4,18 0,-1 0,5 0,-1 0,1 0,-9-9,-4 5,-1-1,1 3,-9 2,-1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3:52:23.7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4930 120170,'0'0,"46"-42,-41 29,-5-4,0-2,0-1,0 0,-9-6,-9 3,-1 2,-1 3,2 6,0 8,3 4,2 7,-7 23,2 11,5 7,3 10,5 9,5 5,0 9,0-2,0-14,15-11,-12-20,7-18</inkml:trace>
  <inkml:trace contextRef="#ctx0" brushRef="#br0">4669 120353,'0'0,"130"11,-79-11,-5 0,11-8</inkml:trace>
  <inkml:trace contextRef="#ctx0" brushRef="#br0">5279 119565,'0'0,"-5"114,5-58,0 1,0-3,0-13</inkml:trace>
  <inkml:trace contextRef="#ctx0" brushRef="#br0">5467 120058,'0'0,"-89"135,75-61,0 8,9 5,5-3,0-11,10-25,17-22</inkml:trace>
  <inkml:trace contextRef="#ctx0" brushRef="#br0">5732 120219,'0'0,"23"8,-4 0,-1 3,-9 3,-4 5,-5 8,0 7,-20 11,-11-1,-2 1,1-11,8-11</inkml:trace>
  <inkml:trace contextRef="#ctx0" brushRef="#br0">5867 120190,'0'0,"-51"112,47-63,4 2,0-3,4-7,20-9,3-17,6-15,0 0</inkml:trace>
  <inkml:trace contextRef="#ctx0" brushRef="#br0">5978 120025,'0'0,"99"124,-86-75,-13 9,0 14,0 7,-33-2,6 1,-5-13,12-22</inkml:trace>
  <inkml:trace contextRef="#ctx0" brushRef="#br0">6539 120314,'0'0,"66"8,-48-8,-3 0,2 0,-8 0</inkml:trace>
  <inkml:trace contextRef="#ctx0" brushRef="#br0">6554 120464,'0'0,"110"5</inkml:trace>
  <inkml:trace contextRef="#ctx0" brushRef="#br0">8129 120099,'0'0,"5"-76,-13 58,2 4,-13 1,10 4,-5 6,-4 3,4 0,3 0,2 0,3 7,-1 20,2 12,1 12,-1 11,-5 7,10 4,-9 1,3-5,2-12,0-15,4-12,0-12,0-11</inkml:trace>
  <inkml:trace contextRef="#ctx0" brushRef="#br0">7794 120381,'0'0,"140"0,-84 0,-10-7,0 0,-7-3</inkml:trace>
  <inkml:trace contextRef="#ctx0" brushRef="#br0">8529 119972,'0'0,"-18"-9,-1 39,1 18,-6 5,5 11,4 7,3 2,2 1,10-7,0-13,5-15,22-13,12-16,7-10</inkml:trace>
  <inkml:trace contextRef="#ctx0" brushRef="#br0">8721 120236,'0'0,"84"-16,-61 16,-5 0,2 8,-15 18,-5 4,0 4,0 3,-20 0,-3-7,10-10,-2-8</inkml:trace>
  <inkml:trace contextRef="#ctx0" brushRef="#br0">8958 120197,'0'0,"-27"121,27-84,0 2,0-9,0-9,5-7,9-12,-1-2</inkml:trace>
  <inkml:trace contextRef="#ctx0" brushRef="#br0">9094 120025,'0'0,"98"128,-74-83,-20 6,-4 12,-4 6,-29 9,-23 3,9-2,0-18</inkml:trace>
  <inkml:trace contextRef="#ctx0" brushRef="#br0">9953 119954,'0'0,"-43"0,35 13,-7 8,6 14,-6 4,5 14,1 10,2-1,-2 5,9-7,0-4,0-10,3-5,16-8,-1-11,6-4,-2-9</inkml:trace>
  <inkml:trace contextRef="#ctx0" brushRef="#br0">10177 120162,'0'0,"0"113,0-72,-5 6,1-5,-1-13,5-4,0-16</inkml:trace>
  <inkml:trace contextRef="#ctx0" brushRef="#br0">10540 120264,'0'0,"14"0,9 0,4 0,7 0,-12 0,7 0,-11 0,1 0,-5 0,1 0</inkml:trace>
  <inkml:trace contextRef="#ctx0" brushRef="#br0">11459 120115,'0'0,"32"-81,-32 60,0-3,0 4,0 5,0 3,-18 2,4 6,-5 4,1 0,-2 0,7 16,-2 17,-8 13,9 11,-8 11,7 5,1-6,-1 2,15-6,0-6,0-8,0-12,0-12,0-20</inkml:trace>
  <inkml:trace contextRef="#ctx0" brushRef="#br0">11180 120367,'0'0,"144"0,-102 0,9 0,-9-5,-5-10</inkml:trace>
  <inkml:trace contextRef="#ctx0" brushRef="#br0">11781 120034,'0'0,"-98"60,81-13,-3 12,15 4,1 4,4-2,0-6,4-9,15-11,-1-17,6-16,9-6</inkml:trace>
  <inkml:trace contextRef="#ctx0" brushRef="#br0">11915 120249,'0'0,"121"0,-106 7,-15 8,0 5,0 8,-15 11,-14 10,-2-2,-2 3,10-14</inkml:trace>
  <inkml:trace contextRef="#ctx0" brushRef="#br0">12167 120160,'0'0,"-65"138,42-80,14-5,4-1,5-10,0-15,22-15,3-12,6-2,-7-27</inkml:trace>
  <inkml:trace contextRef="#ctx0" brushRef="#br0">12224 120043,'0'0,"93"129,-75-85,1-1,-10 4,-9 3,0 9,-9 6,-10 5,-4-9,5-10</inkml:trace>
  <inkml:trace contextRef="#ctx0" brushRef="#br0">12489 119923,'0'0,"89"130,-55-75,-12 7,-8 7,-14 6,0 9,-29 9,-12-2,-9-3,-11-15,19-22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3:52:34.2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17773 116505,'0'0,"-5"-95,1 91,0-2,-4 6,3 0,-4 0,2 0,-7 8,-6 22,-2 11,-3 12,5 11,-2 5,2 3,11-3,1-9,4-14,4-15,0-11,0-13,0-6</inkml:trace>
  <inkml:trace contextRef="#ctx0" brushRef="#br0">17419 116765,'0'0,"105"21,-41-12,-1 2,-2-7,-5-1</inkml:trace>
  <inkml:trace contextRef="#ctx0" brushRef="#br0">18134 116399,'0'0,"-85"118,64-42,9 5,-1 4,5-13,8-9,0-14,5-11,15-10,1-9,14-11,2-8</inkml:trace>
  <inkml:trace contextRef="#ctx0" brushRef="#br0">18314 116699,'0'0,"87"15,-87 5,0 10,-13 4,-7 2,4 1,-2-6,6-4,4-10</inkml:trace>
  <inkml:trace contextRef="#ctx0" brushRef="#br0">18558 116570,'0'0,"-46"104,34-59,3 5,5-4,-1 1,5-10,0-13,18-8,3-16</inkml:trace>
  <inkml:trace contextRef="#ctx0" brushRef="#br0">18663 116464,'0'0,"54"114,-32-72,-11 7,-11 11,0 9,-11 7,-20 5,2 0,-1-13,6-15</inkml:trace>
  <inkml:trace contextRef="#ctx0" brushRef="#br0">19238 116834,'0'0,"0"6,25-6,-4 0,4-3,-9-2,6 3,-6 0,-4 0,6 2</inkml:trace>
  <inkml:trace contextRef="#ctx0" brushRef="#br0">19230 116974,'0'0,"97"0,-76-3,-4 1,4 0</inkml:trace>
  <inkml:trace contextRef="#ctx0" brushRef="#br0">21070 116210,'0'0,"21"-7,-21-3,0-1,0-2,0-1,-8-1,-5 1,1 1,0 7,3 3,-9 3,3 0,-6 27,0 9,0 12,8 3,9 1,4-10,0-5,17-18,-2-8,12-11,-2 0,8-20,0-15,-7-4,-13-2,-13 10,0 7,-22 8,-15 5</inkml:trace>
  <inkml:trace contextRef="#ctx0" brushRef="#br0">22096 115981,'0'0,"3"-93,-3 77,0-3,0 5,-8 2,-4 5,-1 5,0 2,6 0,-7 13,2 13,8 16,-1 11,1 7,-1 2,2 2,3-8,0-6,0-9,0-8,0-6,0-14,0-5</inkml:trace>
  <inkml:trace contextRef="#ctx0" brushRef="#br0">21894 116219,'0'0,"134"-5,-96 5,-5 0</inkml:trace>
  <inkml:trace contextRef="#ctx0" brushRef="#br0">22433 116098,'0'0,"-117"-21,89 42,6 13,5 4,8 3,6-3,3-5,0-9,21-12,4-12,0 0,1 0,6-18,-6-6,-6-1,-7 0,-5 2,-3 2,-5 1,0 3,0 4,0-1</inkml:trace>
  <inkml:trace contextRef="#ctx0" brushRef="#br0">22611 116122,'0'0,"64"112,-64-77,0-4,0-13,0-3,0-12,0-4,0-22,0-5,12-1,6-6,-3 1,7 1,0 2,-7 4,7 4,-6 3</inkml:trace>
  <inkml:trace contextRef="#ctx0" brushRef="#br0">23581 116105,'0'0,"17"0,9 0,-6 0,-3 0,1 0,-10 9,-4 10,-4-1,0 7,0 3,-12-6,-10 3,-2-3,2 0,5 1,0-3,13-10</inkml:trace>
  <inkml:trace contextRef="#ctx0" brushRef="#br0">23826 116047,'0'0,"-59"114,55-71,4-9,0-2,16-9,6-12,7-3,1-8</inkml:trace>
  <inkml:trace contextRef="#ctx0" brushRef="#br0">24569 116047,'0'0,"-17"-3,-8 12,0 6,-8 5,7 2,2 1,6-7,6 3,8-8,-5-4,9 3,0 5,9 1,16 3,4 5,1-6,-6-2,2-2,-4-4,-6 1,-4 3,1-3</inkml:trace>
  <inkml:trace contextRef="#ctx0" brushRef="#br0">24976 116110,'0'0,"-55"-57,35 57,3 18,0 10,8 13,2 4,7 6,0-7,0-11,7-8,14-16,5-9,3-5,6-30,-7-6,-2-6,-10 4,-16 10,0 9,0 9,-12 1</inkml:trace>
  <inkml:trace contextRef="#ctx0" brushRef="#br0">20965 117361,'0'0,"9"0,16 0,-1 0,2 0,-5 2,-3 12,-6 5,-8 0,-4 6,0 3,-21 8,-9-4,-7-2,3-4,4-9,10-5,12-6</inkml:trace>
  <inkml:trace contextRef="#ctx0" brushRef="#br0">21124 117398,'0'0,"-17"132,17-92,17-3,-1-12,9-12,1-13</inkml:trace>
  <inkml:trace contextRef="#ctx0" brushRef="#br0">21276 117332,'0'0,"-67"0,38 33,8 5,4 2,17-4,0-6,17-10</inkml:trace>
  <inkml:trace contextRef="#ctx0" brushRef="#br0">22129 117234,'0'0,"0"-100,0 76,0 1,-13 8,9 5,-4 8,0 2,-5 0,1 4,-2 23,3 12,-3 7,14 7,-8 7,4 4,4 2,0-2,0-9,0-11,0-15,4-10,0-13</inkml:trace>
  <inkml:trace contextRef="#ctx0" brushRef="#br0">21936 117452,'0'0,"96"-29,-62 29,-1 0,-8 0</inkml:trace>
  <inkml:trace contextRef="#ctx0" brushRef="#br0">22465 117347,'0'0,"-110"-16,72 29,6 13,10 9,0 6,14 1,5-5,3-4,11-9,16-6,6-14,1-4,-2 0,-5-22,-7-5,-11 2,-5-4,-4 0,0-3,0 5,0 2,0 7</inkml:trace>
  <inkml:trace contextRef="#ctx0" brushRef="#br0">22576 117377,'0'0,"50"96,-40-74,-10-3,0-2,0-9,0-2,0-8,9-19,2-11,2-9,8 5,5-4,-10 5,5 6,-8 7,-5 9,0 4</inkml:trace>
  <inkml:trace contextRef="#ctx0" brushRef="#br0">23708 117546,'0'0,"50"-25,-29 15,0 8,-3 2,-6 0,-3 12,-9 10,0 6,0 2,-21 5,0-5,-9 0,5-7,-1 1,10-4,11-5</inkml:trace>
  <inkml:trace contextRef="#ctx0" brushRef="#br0">23918 117507,'0'0,"-22"113,22-69,0-2,0-11,9-9,17-14,8-6,-1-2</inkml:trace>
  <inkml:trace contextRef="#ctx0" brushRef="#br0">24603 117378,'0'0,"108"33,-74-33,-8 0,6 0,-10 0,-4 0,-7 0,-3 0,-8 7,-4 15,-17 7,-13 6,2 3,-7 3,-3 2,5-3,3-3,5-6,17-13,12-10</inkml:trace>
  <inkml:trace contextRef="#ctx0" brushRef="#br0">25039 117525,'0'0,"-60"36,36 3,-10 3,1 5,3-1,0-4,5-7,1-6,10-9,6-11</inkml:trace>
  <inkml:trace contextRef="#ctx0" brushRef="#br0">25444 117447,'0'0,"12"-31,-12 25,0-1,-8 1,-5 0,-4 1,-7 2,6 3,-7 0,5 9,-2 13,4 11,-1 5,7 9,-2 3,14 4,0-8,0-4,21-15,3-19,16-8,1-11,5-25,-3-10,-2-5,-16 1,-4 6,-21 8,0 6,-12 6,-13 7,4 6</inkml:trace>
  <inkml:trace contextRef="#ctx0" brushRef="#br0">20935 115920,'0'0,"0"-9,0 2,-8-4,3 1,-3 0,-1 0,-3 3,8 1,-5 0,2 1,-2-1,-5 5,-2 1,-5-2,-4 2,0 0,0 0,4 2,0 7,9 2,-6 0,6 2,3-2,2 6,2 5,-4 5,6 5,3 2,-6 6,6 1,0 3,-3 6,-6 3,-3 1,3-2,-7-7,-6-8,9-8,-2-7,-7-9,10-4,-10-6,10-3,-1 0,0 0,10 0,-2 0,5-3,0-1,8-1,5 5,4 0,-1 0,-2 0,2 0,-8 6,5 7,-9 10,4 7,-3 8,-5 6,0 6,0-2,0-1,0-3,0-1,0 2,0 4,0 3,0 5,0 3,-13 0,6-3,-6-1,4-5,1-6,4-2,-5 1,4-2,5 0,0 3,0 1,0-2,0-7,18-1,-1-6,-1-3,1-3,0 1,-4-5,-5-1,3-5,-5-1,11-7,-1 2,9-8,1 0,3 0,0-10,-3-5,-6 1,-3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3:52:59.6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18229 120557,'0'0,"47"-20,-47 3,4-5,-4 0,0-5,0-1,0 0,0 2,-9 1,-5 8,10 5,-1 9,-5 3,1 0,0 3,-9 20,4 13,5 10,-6 8,11 15,-5 6,-1 3,6-4,-5-5,9-14,0-12,0-13,0-10,0-18</inkml:trace>
  <inkml:trace contextRef="#ctx0" brushRef="#br0">18023 120809,'0'0,"157"-14,-116 9,-3 5,-2-5</inkml:trace>
  <inkml:trace contextRef="#ctx0" brushRef="#br0">18500 120167,'0'0,"0"116,0-79,0-1,0-2,0-3</inkml:trace>
  <inkml:trace contextRef="#ctx0" brushRef="#br0">18920 120381,'0'0,"-108"117,99-50,-1 20,10 0,0 3,6-7,21-20,2-23,12-32</inkml:trace>
  <inkml:trace contextRef="#ctx0" brushRef="#br0">19106 120536,'0'0,"74"0,-64 0,-10 3,0 16,0 8,0 9,-14 4,-1-1,-4-4,6 2,-1-4,9-7,5-7</inkml:trace>
  <inkml:trace contextRef="#ctx0" brushRef="#br0">19114 120587,'0'0,"111"0,-96 3,-2 12,-13 8,0 10,-13 7,-11 1,-8 0,-1-5,-4-9,13-10,6-7,5-4</inkml:trace>
  <inkml:trace contextRef="#ctx0" brushRef="#br0">19340 120519,'0'0,"-111"137,102-96,9 0,0-7,5-2,23-14,-1-2,7-11,1-5,-2 0</inkml:trace>
  <inkml:trace contextRef="#ctx0" brushRef="#br0">19563 120292,'0'0,"103"128,-81-78,-12 7,-10 16,0 16,-36 9,-17 6,2-7,6-18</inkml:trace>
  <inkml:trace contextRef="#ctx0" brushRef="#br0">20364 120624,'0'0,"18"9,2-9,-3 0,6 0,-4 0,-1 0,-3-1,3-4</inkml:trace>
  <inkml:trace contextRef="#ctx0" brushRef="#br0">20387 120773,'0'0,"124"0</inkml:trace>
  <inkml:trace contextRef="#ctx0" brushRef="#br0">21869 120385,'0'0,"5"-53,-10 37,-4 6,-5-1,-1 5,-2 3,-2 3,-4 0,-4 12,3 20,5 7,9 6,6 4,4 0,0-7,9-10,15-13,8-10,-4-9,0 0,-1-26,-3-6,-5-4,-15 3,-4 4,0 6,-9 7,-14 7,8 3</inkml:trace>
  <inkml:trace contextRef="#ctx0" brushRef="#br0">22734 120259,'0'0,"18"-51,-18 34,0 0,0-2,0-1,0-3,0-1,0-4,-9 7,0 3,-1 4,1 7,0 5,-1 2,2 0,-6 23,-1 11,11 12,-5 8,5 8,4 4,0 3,0-1,0-9,0-13,0-15,0-3,0-17</inkml:trace>
  <inkml:trace contextRef="#ctx0" brushRef="#br0">22510 120497,'0'0,"139"-6,-110 6,-8 0,3 1,0-1</inkml:trace>
  <inkml:trace contextRef="#ctx0" brushRef="#br0">23091 120381,'0'0,"-126"34,108-5,-5 3,13 1,5-5,5-4,0-8,19-10,5-6,-2 0,1-6,1-17,-2-4,-7-2,-1-2,-9 5,-5-2,4 6,-4 3,4-1</inkml:trace>
  <inkml:trace contextRef="#ctx0" brushRef="#br0">23326 120344,'0'0,"18"124,-18-87,0-6,0-3,0-14,0-4,0-6,0-23,0-7,9-6,5-3,0 4,5-1,-1 4,-1 10,3 3,4 0</inkml:trace>
  <inkml:trace contextRef="#ctx0" brushRef="#br0">24182 120430,'0'0,"-8"0,11 0,22 0,7 0,-5 0,2 0,-11 0,-14 0,5 11,-9 2,0 10,-13 9,-14 4,-11 6,-3-4,9 1,9-12</inkml:trace>
  <inkml:trace contextRef="#ctx0" brushRef="#br0">24355 120433,'0'0,"-43"135,43-98,0-8,19-9,9-11,-6-9,15 0</inkml:trace>
  <inkml:trace contextRef="#ctx0" brushRef="#br0">24487 120370,'0'0,"-88"59,74-21,9 1,5-5,0-3,0-7</inkml:trace>
  <inkml:trace contextRef="#ctx0" brushRef="#br0">24992 120357,'0'0,"-17"15,-12 9,-6 10,-4 5,7 1,0-8,3-5,11-6,10-8,8-2,0-6,18 2,19-3,4 2,1-4,-5 5,-9 4,-9-2,-2 3,-8 1,1-1,-10-1</inkml:trace>
  <inkml:trace contextRef="#ctx0" brushRef="#br0">25455 120466,'0'0,"0"-54,-13 50,-2 1,-8 3,1 0,-11 16,0 16,6 6,8 3,9-1,6 0,4-8,8-6,17-8,6-9,-2-6,4-3,-2-5,-2-18,-7-4,-4-1,-3-3,-6 1,-4 3,3 6,-4 0</inkml:trace>
  <inkml:trace contextRef="#ctx0" brushRef="#br0">21807 121401,'0'0,"0"54,5-18,-1 6,-4 3,0-1,0 1,0-12,0-3,0-10,0-14</inkml:trace>
  <inkml:trace contextRef="#ctx0" brushRef="#br0">22827 121413,'0'0,"0"-106,-6 88,-3 1,5 4,-5 5,4 6,-1 0,2 2,-1 0,-4 4,1 17,-2 4,6 12,-1 9,-5 5,5 8,-4 4,5 0,-5-8,3-12,6-10,0-13,0-5</inkml:trace>
  <inkml:trace contextRef="#ctx0" brushRef="#br0">22605 121622,'0'0,"115"-25,-86 21,-7 1,7 3,-7 0,1 0,0-2</inkml:trace>
  <inkml:trace contextRef="#ctx0" brushRef="#br0">23247 121537,'0'0,"-92"-34,70 34,-2 6,6 22,-1 4,0 4,10 1,4-8,5-6,0-10,9-5,11-8,-2 0,-1 0,2-16,0-5,-5-3,-3-2,-4 6,-2-1,5 3,-1 4,0 2</inkml:trace>
  <inkml:trace contextRef="#ctx0" brushRef="#br0">23415 121530,'0'0,"41"108,-41-70,0 1,0-7,0-8,0-12,0-7,0-7,0-26,0-13,18-4,6-6,3 1,-3 4,-2 0,-3 7,-5 5,5 13</inkml:trace>
  <inkml:trace contextRef="#ctx0" brushRef="#br0">24377 121570,'0'0,"56"0,-34 0,-3 9,0 3,-15 7,1 1,-5 7,0 2,0 3,-23 2,-5-1,-4-10,3 1,7-2</inkml:trace>
  <inkml:trace contextRef="#ctx0" brushRef="#br0">24579 121531,'0'0,"-27"112,22-66,5-1,0-8,19-11,-1-5,5-14,10-7</inkml:trace>
  <inkml:trace contextRef="#ctx0" brushRef="#br0">25233 121455,'0'0,"-18"0,18 4,4 8,15 6,8-1,1-3,0-4,-5-1,-4-3,0 1,-1-7,-9 0,-18 10,-9 9,-20 10,2 8,-7 5,2 3,0-2,12-8,1-8,20-10,8-6,0-10,8-1</inkml:trace>
  <inkml:trace contextRef="#ctx0" brushRef="#br0">25608 121606,'0'0,"-74"71,42-30,-1 3,2-3,-7-4,21-6,-2-6,4-8,11-11</inkml:trace>
  <inkml:trace contextRef="#ctx0" brushRef="#br0">25174 121441,'0'0,"-33"-8,38 8,23 14,3 5,12 4,-2-2,-5-1,2-1,-11-8</inkml:trace>
  <inkml:trace contextRef="#ctx0" brushRef="#br0">26100 121480,'0'0,"3"-76,-3 62,-9-2,0 7,-9 0,0-1,-2 8,3 2,-3 0,2 2,-5 20,9 11,-4-1,9 5,-1 3,10 3,0 4,0-9,24-1,3-13,-4-12,15-12,-6 0,0-29,-5-13,1 2,-14-3,-9 7,-5 7,0 7,-14-1</inkml:trace>
  <inkml:trace contextRef="#ctx0" brushRef="#br0">21525 120068,'0'0,"0"-6,0 4,0-8,0 6,0-1,0-4,-5-1,-5 2,7 4,-7-4,5 6,-5 2,2 0,-10 0,8 0,-5 0,2 0,13 2,-8 3,-1 6,-2 5,-3 6,1 2,-2 3,7-3,3 0,5-5,0 2,0-5,0-1,0 2,0 0,0-1,-10 7,1 2,-10-3,6-1,-5-1,4-5,-5-4,4-4,2-5,4-2,6 0,-3 0,6-2,9-5,0 5,4 0,2 2,-5 0,-1 0,-5 2,11 7,-11 9,1 4,4 2,-9 6,0 4,0-2,0 9,0-1,0 0,0-1,0-5,0-5,0-2,0-3,0 1,0-5,0 8,0 8,0 7,-9 5,0 0,4-6,5-9,0-3,0-9,0 1,0-2,0-1,0 8,5 2,-5 4,0 5,0 6,0 0,0-1,0-9,0-3,0-5,0-7,4 2,5 1,-4 2,-1 7,0 2,7 2,-3-6,11-1,9-8,5-1,2-8,3-11,-6 0,6 0,-6 0,1 0,-10 0,-1 0,-7 0,-1-3,3-7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3:58:36.7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31423 116247,'0'0,"0"-90,-5 71,2-2,-1 6,-4 0,-1 4,-4 3,0 6,1 2,0 0,-9 10,0 16,4 12,5 7,3 13,1 8,-1 1,6 2,-3-8,6-7,-3-10,0-10,3-18,0-6</inkml:trace>
  <inkml:trace contextRef="#ctx0" brushRef="#br0">31153 116445,'0'0,"112"12,-74-6,4 2,-13-3</inkml:trace>
  <inkml:trace contextRef="#ctx0" brushRef="#br0">31736 116088,'0'0,"-78"122,57-54,8 4,5 4,3-6,5-14,0-15,13-13,12-10,-5-9,10-9,-1 0,-4 0</inkml:trace>
  <inkml:trace contextRef="#ctx0" brushRef="#br0">31809 116386,'0'0,"96"20,-96 7,0 8,-6 7,-16-3,4 0,2-8,5-13,11-10</inkml:trace>
  <inkml:trace contextRef="#ctx0" brushRef="#br0">32007 116372,'0'0,"-42"117,42-74,0-6,0-5,8-15,13-11,1-6</inkml:trace>
  <inkml:trace contextRef="#ctx0" brushRef="#br0">32095 116189,'0'0,"71"98,-53-66,-6 8,-7 11,-5 8,-9 11,-25 6,-12 3,-3-4,3-16</inkml:trace>
  <inkml:trace contextRef="#ctx0" brushRef="#br0">32591 116387,'0'0,"84"6,-60-3,-7-3,1 1,-6 3</inkml:trace>
  <inkml:trace contextRef="#ctx0" brushRef="#br0">32563 116523,'0'0,"117"0,-88 0,-4 0,3 0</inkml:trace>
  <inkml:trace contextRef="#ctx0" brushRef="#br0">33776 115968,'0'0,"-43"-62,23 56,-6 6,1 0,-3 0,2 15,2 3,6 10,10 6,4 5,4 4,0-3,21-12,4-14,5-9,-1-5,-4 0,0-21,-4-4,0-3,-13 3,-4 4,-4 5,0 5,0 10,-9 1,6 31,-6 7,4 8,5-3,0-9,14-13,2-9,0-10</inkml:trace>
  <inkml:trace contextRef="#ctx0" brushRef="#br0">34018 115937,'0'0,"66"0,-50 3,1 6,-12-1,-1 5,-4 5,0 10,-26 6,-7 5,0-4,13-6,7-11</inkml:trace>
  <inkml:trace contextRef="#ctx0" brushRef="#br0">34167 115953,'0'0,"-50"117,50-68,0-11,13-5,17-10,12-13</inkml:trace>
  <inkml:trace contextRef="#ctx0" brushRef="#br0">35081 115815,'0'0,"9"-98,-9 75,0 1,0 2,0 1,-9 3,5 2,-9 7,1 4,1 3,-8 10,-1 18,4 13,-1 12,4 10,5 4,0-2,-2-4,10-1,0-10,0-13,0-11,0-7,0-13</inkml:trace>
  <inkml:trace contextRef="#ctx0" brushRef="#br0">34779 116031,'0'0,"135"0,-85 0,-9 0,0 0,-6 0</inkml:trace>
  <inkml:trace contextRef="#ctx0" brushRef="#br0">35280 115972,'0'0,"-100"55,80-18,2 2,6-2,12-8,0-9,4-12,14-8,6 0,6-14,-5-13,-5 1,-3 2,-8 4,-6 3,-3-1,0 0,0-1,0-3</inkml:trace>
  <inkml:trace contextRef="#ctx0" brushRef="#br0">35447 115961,'0'0,"60"124,-56-84,-4 2,0-2,-4-12,-6-8,-2-11,8-9,0 0,4-12,0-22,4 0,22-10,-1 1,8 5,-3 2,-6 3,1 7</inkml:trace>
  <inkml:trace contextRef="#ctx0" brushRef="#br0">34284 115909,'0'0,"-25"-8,17 8,-9 0,4 13,-7 8,-9 11,3 6,6-7</inkml:trace>
  <inkml:trace contextRef="#ctx0" brushRef="#br0">36339 115982,'0'0,"-8"0,29 0,9 0,-10 0,1 6,-7-3,-3 3,-2 3,-5 7,-4-2,0 9,0 3,-16-3,-9-2,-1-2,-3-7,9 3,-3-1,11-4,12 0</inkml:trace>
  <inkml:trace contextRef="#ctx0" brushRef="#br0">36549 115981,'0'0,"-50"113,50-82,4-2,21-9,-4-4,12-7,-4-9</inkml:trace>
  <inkml:trace contextRef="#ctx0" brushRef="#br0">37049 115907,'0'0,"-88"60,67-38,1-5,7 1,3-5,3 1,2-6,5 3,0 3,0-4,12 7,6-5,10 4,-6-6,2 6,1-5,-12 4,-4 3,4-3,-5 1</inkml:trace>
  <inkml:trace contextRef="#ctx0" brushRef="#br0">37450 115992,'0'0,"-9"-23,-4 17,0 0,2 3,-1 3,-2 0,2 0,-5 7,5 13,-1 8,9 7,4 0,0-1,0-4,8-10,10-9,-2-9,4-2,2-10,-2-13,-3-6,-8 3,-9 3,0 5,0 9,-18 4,5 5</inkml:trace>
  <inkml:trace contextRef="#ctx0" brushRef="#br0">33877 117060,'0'0,"24"3,-2-3,2 0,-7 0,4 4,-9 2,-4 0,2 4,-10 1,0 1,0 6,-18 7,-7 0,-8 2,8-3,1-4,6-5,14-5,4-5</inkml:trace>
  <inkml:trace contextRef="#ctx0" brushRef="#br0">34149 117019,'0'0,"0"-5,-4 5,-7 0,-3 0,3 0,-11 12,6 0,3 4,5 4,-4 4,7 7,5 0,0-1,0-1,17-6,13-4,2-7,5-5,-2-2</inkml:trace>
  <inkml:trace contextRef="#ctx0" brushRef="#br0">34922 116951,'0'0,"0"-91,-4 74,0 9,-5 4,1 4,-5 0,-1 9,3 18,-1 13,-2 12,2 9,-1 13,2-2,-7-4,15-12,-2-15,5-14,0-11,0-10,0-17</inkml:trace>
  <inkml:trace contextRef="#ctx0" brushRef="#br0">34734 117186,'0'0,"109"-5,-82 5,0 0</inkml:trace>
  <inkml:trace contextRef="#ctx0" brushRef="#br0">35223 117181,'0'0,"-109"-17,102 36,-2 14,4 2,5 1,0-6,5-9,11-7,1-11,-1-3,9 0,1-18,-10 1,2-1,-11 3,2-3,-9 5,4-3,0 1</inkml:trace>
  <inkml:trace contextRef="#ctx0" brushRef="#br0">35426 117196,'0'0,"55"112,-55-84,0-5,0-8,0-9,-5-3,2-6,3-14,0-7,3-4,18-6,13-1,-9 0,8-6,1 4</inkml:trace>
  <inkml:trace contextRef="#ctx0" brushRef="#br0">36385 117219,'0'0,"43"-29,-19 20,6 6,-9 3,0 0,-5 6,-7 9,-5 2,-4 7,0 5,-16 2,-15 4,-6-4,0-1,16-8,0-5,16-10,5-5,9-2</inkml:trace>
  <inkml:trace contextRef="#ctx0" brushRef="#br0">36665 117171,'0'0,"-54"115,54-81,0-3,5-7,10-1,7-10,-1-6</inkml:trace>
  <inkml:trace contextRef="#ctx0" brushRef="#br0">37135 117150,'0'0,"43"36,-10-31,5-1,0-4,-5 0,-4 0,-12 0,-9 0,-8 2,-8 17,-13 6,-13 4,-3 1,-1 1,1-5,-1-2,-4 0,5-2,7 0,18-9,9-2,3-5</inkml:trace>
  <inkml:trace contextRef="#ctx0" brushRef="#br0">37516 117250,'0'0,"-138"119,101-74,-1 2,12-10,14-5,3-9,9-11,9-12</inkml:trace>
  <inkml:trace contextRef="#ctx0" brushRef="#br0">37070 117040,'0'0,"-20"-8,24 21,25 10,4 4,5 2,8-1,-1-6,2-6</inkml:trace>
  <inkml:trace contextRef="#ctx0" brushRef="#br0">37194 117109,'0'0</inkml:trace>
  <inkml:trace contextRef="#ctx0" brushRef="#br0">37878 117205,'0'0,"-13"-64,1 61,-1 3,-7 0,2 8,-2 16,-1 7,0 6,5 1,7-3,9-3,0-1,12-4,11-10,9-6,10-8,-4-3,-2-5,-10-19,-9-5,-9-4,-8 0,0 1,0 1,-25 10</inkml:trace>
  <inkml:trace contextRef="#ctx0" brushRef="#br0">33463 115470,'0'0,"0"-34,0 30,0-1,-4 4,-5-4,-7 4,4-4,-1 5,0 0,1 0,-6 0,6 5,-4 7,-1 3,4 5,0 0,2 1,7 3,4 6,0 0,0 5,0 5,0 3,-5 1,-3 0,3-2,-2-8,-2-7,0-5,2-2,-6-7,-4 2,0-4,1-2,0-3,6-4,7-2,-1 0,4-11,0 4,0-3,17 1,-1 0,0 3,1 4,0 0,-4 2,-11 0,12 0,-5 13,3 7,-4 1,1 10,-1 0,-5 6,2 0,-5 3,0 2,0-5,0 2,0 0,0-6,0 0,4-2,0 2,0-2,1 1,-5 1,0 3,0-2,0 2,0-1,-5-2,-3-2,4-1,4-4,0 3,-8 0,8-3,-5 0,2 5,3-1,-4 6,-1-1,-3 0,8 2,-9-2,6-2,-2 2,1-8,4 1,0-4,0-2,0 0,0-1,0 1,0-4,0 2,0-4,0 0,9 3,7-4,5 5,4-5,-4-1,-1-4,1-4,-4-4,-4-2,6 0,-1 0,-1-8,3-5,-3-3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3:58:50.5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31641 120203,'0'0,"10"-111,-10 92,-5-3,-9 5,-4-2,0 7,8 6,1 0,0 6,-1 0,-2 21,3 18,-5 12,4 8,5 10,0 5,0-1,5-4,0-8,0-10,0-16,0-7,0-18,0-2</inkml:trace>
  <inkml:trace contextRef="#ctx0" brushRef="#br0">31393 120470,'0'0,"143"-11,-102 11,5 0,-4-5</inkml:trace>
  <inkml:trace contextRef="#ctx0" brushRef="#br0">31925 119803,'0'0,"0"125,0-77,-5-4,5-4</inkml:trace>
  <inkml:trace contextRef="#ctx0" brushRef="#br0">32205 120305,'0'0,"-101"-10,79 40,4 13,3 5,2 7,3 6,10-8,0-5,5-15,17-9,10-14,7-10,1 0</inkml:trace>
  <inkml:trace contextRef="#ctx0" brushRef="#br0">32374 120425,'0'0,"45"81,-45-61,-7 7,-18 0,3-2,-5 1,13-5,4-12</inkml:trace>
  <inkml:trace contextRef="#ctx0" brushRef="#br0">32509 120425,'0'0,"-20"117,20-85,0-3,5-11,10-8</inkml:trace>
  <inkml:trace contextRef="#ctx0" brushRef="#br0">32690 120274,'0'0,"64"107,-49-67,-10 8,-5 8,-5 6,-37 5,-9 4,-7-10,7-14</inkml:trace>
  <inkml:trace contextRef="#ctx0" brushRef="#br0">32246 120299,'0'0,"6"-16,-6 14,0-1,-15 3,-8 0,-4 10,4 16,-9 13,9 11,-1 13,12 3,2 3,10-7,0-6,13-16,10-5,15-13,3-8,4-10</inkml:trace>
  <inkml:trace contextRef="#ctx0" brushRef="#br0">33226 120512,'0'0,"59"0,-31 0,-4-2,-7-3,-2-2</inkml:trace>
  <inkml:trace contextRef="#ctx0" brushRef="#br0">33227 120613,'0'0,"111"8</inkml:trace>
  <inkml:trace contextRef="#ctx0" brushRef="#br0">34511 120088,'0'0,"-60"-74,46 65,-4 3,-4 6,-5 0,-6 6,5 15,5 5,9 4,5-2,9-1,0-3,9-4,14-4,5-3,-4-8,6-5,-1 0,2-22,-8-6,0-1,-9 3,-6 13,-2 8,-6 23,0 21,5 7,9 1,4-6,0-10,4-13,2-13</inkml:trace>
  <inkml:trace contextRef="#ctx0" brushRef="#br0">35621 119958,'0'0,"-14"-106,10 86,-11-1,2-2,4 5,-5 0,6 3,-2 5,1 4,0 4,-6 2,1 0,1 6,-10 19,10 9,-1 3,5 14,5 5,4 7,0-1,0 1,0-7,0-7,0-10,-5-9,5-10,0-11,0-4</inkml:trace>
  <inkml:trace contextRef="#ctx0" brushRef="#br0">35313 120184,'0'0,"142"-36,-105 36,0 0,5 0</inkml:trace>
  <inkml:trace contextRef="#ctx0" brushRef="#br0">35826 120147,'0'0,"-110"19,92 13,3 1,12 1,3-7,0-7,0-9,12-6,12-5,4 0,-1-14,-4-10,-5-1,-4-1,-9-1,4 3,-5 5,-4 0,10 0</inkml:trace>
  <inkml:trace contextRef="#ctx0" brushRef="#br0">36060 120130,'0'0,"14"118,-14-84,0-6,0-6,0-11,0-3,0-12,0-18,8-12,21-5,-1-2,-1 1,-4-4,0 6,-10 14,-4 2,6 4</inkml:trace>
  <inkml:trace contextRef="#ctx0" brushRef="#br0">37171 120013,'0'0,"5"-3,17 1,0 2,3 0,3 2,-11 15,2 3,-10 2,1 1,-10 4,0 0,-14-3,-5-1,-18 2,-1-3,3 2,-1-7,17-4,0-2</inkml:trace>
  <inkml:trace contextRef="#ctx0" brushRef="#br0">37463 119945,'0'0,"-74"99,65-54,9 0,0-8,5-12,18-10,4-4,-4-5,4-6,2 0,-11 0</inkml:trace>
  <inkml:trace contextRef="#ctx0" brushRef="#br0">37971 119947,'0'0,"-27"3,12 12,2 1,-6 2,1-2,5 3,3-1,-3-6,13-1,-5 2,5-6,0 0,0 5,10 3,8 2,4 5,6-1,-9-1,-2-2,-3 2,-4-6,4 1,-10-3,10-3</inkml:trace>
  <inkml:trace contextRef="#ctx0" brushRef="#br0">38091 119906,'0'0,"-22"-5,8 5,-10 8,2 11,-6 11,5-5,10-3,9 0,4-10</inkml:trace>
  <inkml:trace contextRef="#ctx0" brushRef="#br0">38394 120006,'0'0,"5"-14,-5 10,0-3,0 1,0-1,-5-1,-4 7,-15-3,2 4,2 0,-2 5,8 19,-4 6,14 4,4 1,0 1,0-5,13-4,10-10,-4-8,4-9,9 0,-4-4,-6-19,-9-3,-3 0,-10 3,0-2,-5 3,-4 7</inkml:trace>
  <inkml:trace contextRef="#ctx0" brushRef="#br0">34492 121220,'0'0,"-6"-18,6 45,0 5,0 4,0 4,0-1,0-2,0-4,0-4,0-7</inkml:trace>
  <inkml:trace contextRef="#ctx0" brushRef="#br0">35428 121094,'0'0,"-41"-90,27 90,5 6,-6 21,7 14,-1 5,3 10,-7-4,13 6,0-3,0-1,0-5,0-8,0-11,0-11,0-9</inkml:trace>
  <inkml:trace contextRef="#ctx0" brushRef="#br0">35176 121359,'0'0,"134"0,-84 0,-9 0,0 0,-8-2,-6-4</inkml:trace>
  <inkml:trace contextRef="#ctx0" brushRef="#br0">35756 121371,'0'0,"-114"15,100 9,5 1,9 1,0 1,0-6,5-7,13-4,0-10,1 0,-1 0,0-14,-13-3,5 0,-6 3,0 1,2 1</inkml:trace>
  <inkml:trace contextRef="#ctx0" brushRef="#br0">35954 121435,'0'0,"19"88,-19-63,5-9,-5-3,0-6,0-4,4-8,7-17,7-4,-1-3,2-3,8-2,0 3,-7 1,8 4</inkml:trace>
  <inkml:trace contextRef="#ctx0" brushRef="#br0">37069 121377,'0'0,"14"-4,13-3,-3 5,7-1,-12 3,0 0,-6 0,-10 14,3 6,-6 7,0 3,-6 4,-19 2,-8 1,1-3,-6-5,12-5,3-9,18-7,5-3</inkml:trace>
  <inkml:trace contextRef="#ctx0" brushRef="#br0">37348 121367,'0'0,"-42"131,42-92,0-3,0-3,10-7,13-4,0-10</inkml:trace>
  <inkml:trace contextRef="#ctx0" brushRef="#br0">37430 121320,'0'0,"-59"91,40-47</inkml:trace>
  <inkml:trace contextRef="#ctx0" brushRef="#br0">37803 121307,'0'0,"96"52,-73-40,-5-1,-5-4,6 2,-10-5,-5-1,1-1,0-2,0 0,-5 5,-10 1,-13 10,-8 5,-6 8,0 10,-9-1,14-2,4-4,15-8,13-11</inkml:trace>
  <inkml:trace contextRef="#ctx0" brushRef="#br0">38161 121509,'0'0,"-51"21,23 2,2 4,-3 3,-2 4,7 2,2-5,8-4,9-10,5-7</inkml:trace>
  <inkml:trace contextRef="#ctx0" brushRef="#br0">38572 121494,'0'0,"0"-55,-9 44,-1-1,-3 1,0 1,-2 5,-3 5,-5 0,1 4,-6 19,1 6,8 9,0 8,19 1,0-7,0-2,28-16,0-11,3-11,5 0,-3-26,4-11,-19-4,-8 3,-10 4,0 1,0 7,-19 10</inkml:trace>
  <inkml:trace contextRef="#ctx0" brushRef="#br0">34136 119789,'0'0,"4"0,-4-5,0-4,0 1,0-4,0 3,0 0,-4-2,-5 2,-1 2,1 0,-5 2,5 5,-4 0,3 0,1 0,-10 0,10 0,1 10,-11-1,10 5,0 3,-10 7,6 7,4 3,-5 2,10 8,-7-2,7-4,-1-5,1-2,-1-4,1-1,-14 1,-10 3,5-4,0-10,5-4,4-10,9-2,0 0,5-2,0-10,0 3,0-1,0-2,0 2,15 0,3 3,-4 2,8 3,-8 0,-1 2,-2 0,-2 0,-4 4,3 17,-3-1,-5 7,4 4,-4 6,0 3,0 4,0-4,0-2,0 2,0-5,0 0,0-2,0 1,0 2,0 1,0 3,0-1,0 6,-4-3,-4 1,3-4,0-2,0 1,1-2,-7 2,3 8,-6 2,0 0,1 2,4-10,-5-2,14-2,-5-4,-4 1,4 4,0-2,5 4,-3 2,-1-2,4 4,0-2,0-3,0 0,0-1,7-7,3 8,4-9,-5-3,0-5,9-5,10-5,5-4,2-2,7-5,-1 0,0-10,-8-17,-1 0,-4-2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dev"/>
          <inkml:channel name="Y" type="integer" min="-2.14748E9" max="2.14748E9" units="dev"/>
        </inkml:traceFormat>
        <inkml:channelProperties>
          <inkml:channelProperty channel="X" name="resolution" value="1000" units="1/dev"/>
          <inkml:channelProperty channel="Y" name="resolution" value="1000" units="1/dev"/>
        </inkml:channelProperties>
      </inkml:inkSource>
      <inkml:timestamp xml:id="ts0" timeString="2023-11-05T15:06:05.7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fitToCurve" value="1"/>
      <inkml:brushProperty name="ignorePressure" value="1"/>
    </inkml:brush>
  </inkml:definitions>
  <inkml:trace contextRef="#ctx0" brushRef="#br0">6549 128026,'0'0,"0"-2,0 6,0 21,0 9,0 10,-9 2,0 2,-5 0,5-2,-1-7,6-7,-1 0,1-5,4 0,-5-8,0 0,5-4,0-3,0-7,0 0,0-3,0-11,0-10,0-4,0-3,0-4,0-3,0-2,10-3,-1 0,-5 6,2-2,3 6,-9 2,4-1,5 6,-9 0,5 3,-5-2,0 5,4-1,1 3,-1 1,-4 4,5 2,-5 5,6 1,-2 0,5 12,0 7,5 11,0 0,5 4,0 0,-1-4,-5-7,2-3,-1-6,-4-6,-5-7,7-1,-7 0,10 0,3-18,-4-7,5-9,-1-5,-8 2,8 1,-13 6,4 11,-5 3,1 9,0 5,0 2,-2 0,12 15,-10 14,9 12,-4 12,3 10,-4-1,1 3,-6-6,1-5,4-14,-9-10,15-12,-2-18</inkml:trace>
  <inkml:trace contextRef="#ctx0" brushRef="#br0">7392 128168,'0'0,"-18"-55,-1 51,-1 4,-2 0,-2 13,11 3,3-2,6 5,4-1,0 9,14 7,14 3,-4-3,-7-2,2-7,-15-5,2-1,-6 1,0-1,-24 8,-3-5,-7-4,3-7,7-11,5 0,19-24</inkml:trace>
  <inkml:trace contextRef="#ctx0" brushRef="#br0">7624 128135,'0'0,"0"131,0-80,0 0,0-13,0-8,0-12,0-13,4-3,-4-25,0-6,0-8,0-2,0 1,0 0,0 4,0 6,0 5,0 2,0 10,0-3,0 1,0 9,0-1,0 0,5 0,14-2,4 1,9 2,0-1,2 2,2 3,-6-3,-2 3,-11-1,2 1,-4 0</inkml:trace>
  <inkml:trace contextRef="#ctx0" brushRef="#br0">7723 128284,'0'0,"107"0,-89 0,-8 0</inkml:trace>
  <inkml:trace contextRef="#ctx0" brushRef="#br0">7620 128554,'0'0,"120"45,-82-41,-2-4,3 0</inkml:trace>
  <inkml:trace contextRef="#ctx0" brushRef="#br0">8406 128321,'0'0,"70"6,-47-6,-4 0,-1 0,-4 0,-6 0</inkml:trace>
  <inkml:trace contextRef="#ctx0" brushRef="#br0">8424 128487,'0'0,"126"51,-103-51</inkml:trace>
  <inkml:trace contextRef="#ctx0" brushRef="#br0">9811 127782,'0'0,"0"57,0-17,0 0,0 1,0-4,-6-7,2-12,4 0</inkml:trace>
  <inkml:trace contextRef="#ctx0" brushRef="#br0">9475 128245,'0'0,"149"29,-71-22,6-7,5 0,-1 0,-5 0,1 0,-15 0,-8 0,-17 0,-22 0,-9-2,-13-1,-9 3</inkml:trace>
  <inkml:trace contextRef="#ctx0" brushRef="#br0">9830 128561,'0'0,"0"119,0-81,0-7,0-1,0-5,0-2,0-13,0-4,0-10,0-15,0-8,0-5,0 0,0 0,3 5,2 1,13 1,2 1,3 0,5-2,0 8,-1 5,-8 3,-5 10,0 0,-9 30,-2 11,2 17,-5-1,0-3,0-10,0-12,10-13,0-15</inkml:trace>
  <inkml:trace contextRef="#ctx0" brushRef="#br0">11384 127842,'0'0,"5"0,-16 0,-7 0,-15 0,1 6,-6 3,-4 7,-8 2,-6 10,-1 1,16-1,8-10,11-8,11-5,7-2,-1 0,1-3,4 1,0 7,4 1,16 3,7 9,6-2,3 1,12 4,-7-2,-2 0,-4 1,3-5,-10 4,0-2,-10-6,0-3,-8-7,0 1,-6-2,-8-3,-16 6,7 5,-10 6,4 0,-14 8,1-1,-9 8,-2 4,-3 3,3-1,7-4,13-10,4-9,5-6,10-6,-2-1,12-2,3 2,4-2,15 3,5 0,9-3,3 0,9 0,-9 0,1 0,-8 0,-2 0,-3-3,-10 0,-4 1,-10 2,1 0,-5-2,-1 2,1 0,-1 0,-4-3,5 3,-5-2,0-1</inkml:trace>
  <inkml:trace contextRef="#ctx0" brushRef="#br0">10931 129052,'0'0,"-9"105,0-64,5-6,-6-6,5-7,5-14</inkml:trace>
  <inkml:trace contextRef="#ctx0" brushRef="#br0">10944 128831,'0'0</inkml:trace>
  <inkml:trace contextRef="#ctx0" brushRef="#br0">11256 129121,'0'0,"33"0,-14 0,-6 0,2 0,-1 0,0 0,-6 5</inkml:trace>
  <inkml:trace contextRef="#ctx0" brushRef="#br0">11219 129268,'0'0,"15"0,4 0,3 3,2 3,3 4,-9-4,11-2,-7 6,2-10,-5 5,-10-1</inkml:trace>
  <inkml:trace contextRef="#ctx0" brushRef="#br0">11625 129115,'0'0,"0"31,0-1,5 10,-5-1,0-2,0-7,0-7,9-13</inkml:trace>
  <inkml:trace contextRef="#ctx0" brushRef="#br0">11089 127377,'0'0,"6"32,-2-12,-4 6,4-1,-4 0,0-7,5-2,0-7,-5-4,0-2,4-18,-4-4,5-7,-5 7,4-6,5 4,-4 1,0 4,4 0,-4 9,4 5,1 2,8 0,-4 0,1 5,-6 15,5 3,-9 2,-2 0,6-7,-4-4,5-5,-1-6,-5-3</inkml:trace>
  <inkml:trace contextRef="#ctx0" brushRef="#br0">11024 127294,'0'0,"0"5,10 5,5 5,-7 1,1 5,10 5,-9-4,-2 8,-2-3,-2-6,1 1,-1-5,-4-7,0-1,0-8,0-5,0-2,0 4,0-1,0-2,0 3,0-3,0 3,0-8,0 3,4-3,1-2,4 0,-9-6,14-1,-4-1,5 1,-7 1,2 9,-2 4,2 2,9 3,-10 0,5 0,-1 0,2 0,-10 3,4 5,1 3,-10 5,5 4,-5 7,4 1,-1 1,-3-2,6-5,-6-5,0-4,0-4,9-7</inkml:trace>
  <inkml:trace contextRef="#ctx0" brushRef="#br0">12160 127782,'0'0,"14"-8,-14 6,-11 2,-12 0,6 14,-12 11,6 12,-4 22,-2 21,10 26,-3 3,7 2,15-15,0-14,0-19,15-18,7-21,2-9,9-11</inkml:trace>
  <inkml:trace contextRef="#ctx0" brushRef="#br0">12517 128045,'0'0,"0"11,0 18,0 10,0 3,0 0,0-3,0-10,0-6,0-9,10-7,3-6,1-1,5 0,-5-3,1-19,-3-3,7-4,-10-4,2 2,3 4,-14 5,8 2,-3 8,-1 8,-4-1,6 12,-3 25,7 14,-10 7,15 14,-12 4,3 2,-6-2,0-3,0 3,0-2,-9-5,-6-9,-4-6,-3-17,-1-12,-2-8,3-12,-7 0,-2-14,-2-28,13-10,12-4,8-2,0-6,13 5,15 1,5 7,-5 3,8 2,8 5</inkml:trace>
  <inkml:trace contextRef="#ctx0" brushRef="#br0">12889 127751,'0'0,"0"-2,-6 2,2 0,-1 0,2 16,-2 2,0 10,0 1,5 5,0 0,0-4,0-2,15-6,-3-2,3-4,9-8,-2-5,-3-3,0 0,0 0</inkml:trace>
  <inkml:trace contextRef="#ctx0" brushRef="#br0">12945 127517,'0'0,"0"-9,5 9</inkml:trace>
  <inkml:trace contextRef="#ctx0" brushRef="#br0">13461 128348,'0'0,"133"-13,-105 7,-5-2,2 5,-7 3</inkml:trace>
  <inkml:trace contextRef="#ctx0" brushRef="#br0">14210 128123,'0'0,"-9"28,9 10,0-2,0 5,0-8,0-6,9-5,-4-10,8-4,6-7,0-1,-5 0,9-6,-9-16,0-2,-5-6,1 0,-1 4,-6 6,3 11,-6 6,5 3,-1 0,-4 12,5 21,0 10,-5 5,0 7,4 9,-4-1,0 8,0 0,0-5,0-2,0-14,-14-2,-1-9,3-11,-12-10,1-9,0-9,-10 0,-4-27,9-11,1-12,13-4,8 1,6 4,15 2,17 8,6 3,8 4,-9 0</inkml:trace>
  <inkml:trace contextRef="#ctx0" brushRef="#br0">14535 128128,'0'0,"-9"73,9-52,0 4,4-2,11-4,-6-7,5 0,-1-7,2-5,-1 0,0 0</inkml:trace>
  <inkml:trace contextRef="#ctx0" brushRef="#br0">14568 127933,'0'0</inkml:trace>
  <inkml:trace contextRef="#ctx0" brushRef="#br0">14145 127840,'0'0,"0"-3,5-12,8-1,5-2,-8-4,8-1,-7 2,-4 3,3 7,-5-1,0 3,-5 5,0 2,5 2,-2 0,2 0,1 9,8 14,-9 1,7 3,-3-3,6 1,-5-4,-2 0,-2-5</inkml:trace>
  <inkml:trace contextRef="#ctx0" brushRef="#br0">14954 127862,'0'0,"106"93,-82-61,-5 9,-1 6,-18 9,0 8,0 9,-28 6,-5 1,1-7,-5-13,15-22</inkml:trace>
  <inkml:trace contextRef="#ctx0" brushRef="#br0">15235 127578,'0'0,"12"-14,7 7,1 3,2 1,-4 3,1 0,-9 0,0 0,-5 10,-5 8,0 3,0 4,-15 4,-9 8,-3-3,-6 2,9-6,12-6,-3-11,10-8,30-5,6 0,6 0,-4 0,-4 0,2 0,-12 0,0 0</inkml:trace>
  <inkml:trace contextRef="#ctx0" brushRef="#br0">9438 128555,'0'0,"5"0,5-3,3-6,6 0,-5-3,-5 1,10 1,-5 3,1 1,-3 4,3 2,-2 0,-2 0,-2 0,-5 8,-4 9,0 6,0 6,-13 3,-16 0,7 2,-7-5,6 2,-4-3,3-9,9-4,5-6,8-4,2-2,0 1,0-1,2-3,18 2,-2-2,15 0,-10 0,11 0,-12 0,-4 0,6 0,-10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BB71-1B2E-1001-B5B4-4A64F5DA8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04013-F6CD-DCBF-DDAC-5012F1C45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4707-358A-262C-C4AC-E502E5D7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7C70C-276C-7315-6598-06C604F1D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5353F-CC89-508D-539F-514EEF68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01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9600-656A-0DE4-DCEA-3144DD6B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F5831-09FA-B969-AD36-78B11EE61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99244-4B6E-6A29-9B66-D7AC2EB6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38E76-4BA3-BAA4-B34D-A499DFA0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5D56E-ADC0-A7AC-2A5F-36A07B0C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4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D396E-EDA0-0ED3-9505-3B42AB559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7D355-1991-1EFC-B8B0-E9CFFD5C2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FE57D-BB35-CFA6-398B-D385ECBC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DEBAD-F876-CC12-BE45-8FC44655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5CD0-7AC1-044C-7562-6853B68E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75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2283-59CB-35B0-7FB8-0D23055D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AC13E-D00C-EB2F-7211-568FECB9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F7140-FAD9-BC18-A696-C55D8FAD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A6066-C1EA-EC2A-AE9D-B9D5A7FD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C3C2B-BDC9-9A9A-64F0-FB582061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37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54AA-03BC-9A20-FA6B-5801818C1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19BEE-17CB-F3EA-2A3A-C9310DDC9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A5570-24BF-94D2-9A5B-396A197DB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3A8FD-737B-2B25-8982-6F3529D48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88BA2-E3D7-456D-C441-0062929B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50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1E2F9-0B80-8C2F-629C-E1453641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94A51-9693-E15D-AA84-93194E9E4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90AC8-AA11-B684-EDDE-3B539B41B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7183C-3870-C64D-D122-C62F0F88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4CD21-7B6A-B907-FCD8-36F44ECAB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3D08E3-DA1D-15F8-ABC9-153F22D4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19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D1FB-405A-E149-85A1-6ADCB071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BC25-82DB-BD0F-927B-BEF2D3E67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8A91C-ADE9-A92E-7E79-C449F5544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BE431-1EA0-0C01-BF78-50FA43B79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8833E-4C7B-39A8-0C95-7143F14E4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CB9BDE-278E-6E0D-E49E-52518BDE5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A1F90-B0D9-F071-88E6-58373AE5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794AC-B305-973A-EF45-806CD1DA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951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258D-2542-F4F0-D54A-6D8437E5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BD78A-7D3F-F7ED-B3BB-A2092C252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F1FBF-2C26-62B9-6B90-6445080D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AC895-6445-D9D7-4582-024350AB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318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1207C-C16C-6B11-A8D4-BBB41C1B5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A40EE-F5B1-4CB7-B602-19E6DA2F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4E405-41F1-67AC-0A3D-78CAA6DA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45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4102B-9707-322D-7296-8E22007CA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E5BD-36F8-F120-CC97-75E49477A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59302-CBA5-DECF-5DC3-DB50FD6AE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4C71E-3531-249A-8AFB-B8C36212D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48200-97DC-AD08-5889-BA6DE2A7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01851-866C-05CF-7475-FA8812A8B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4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AB31-32EB-A2CE-3A8F-93B45254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8876C6-E8C3-399A-AFFF-EAD26C3B3E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E5DEB-136F-F1CF-95C8-5185D7830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726A7-0C16-14F5-32AC-C10D9F549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F4AE6-4997-7E2E-F073-D9623597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7DAFD-6662-6D2A-76B5-558F6A5D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684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CE71D4-6FD6-7251-23BF-399A85043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78479-A8BA-0874-1667-DD39E0112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61F1B-37B6-16AB-1FE5-0997275B5D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3A2BF-3846-4175-8C21-CFEB39345256}" type="datetimeFigureOut">
              <a:rPr lang="en-IN" smtClean="0"/>
              <a:t>05-11-2023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3F232-C39B-7D75-9AE4-39A47DFE5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8DACA-C481-2363-1F0A-F231CE29A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B972A-E5CF-4274-97E3-C54DF54C1C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58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customXml" Target="../ink/ink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7.xml"/><Relationship Id="rId3" Type="http://schemas.openxmlformats.org/officeDocument/2006/relationships/image" Target="../media/image9.png"/><Relationship Id="rId7" Type="http://schemas.openxmlformats.org/officeDocument/2006/relationships/customXml" Target="../ink/ink4.xml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5.xml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customXml" Target="../ink/ink14.xml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20.xml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12" Type="http://schemas.openxmlformats.org/officeDocument/2006/relationships/image" Target="../media/image3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19.xml"/><Relationship Id="rId5" Type="http://schemas.openxmlformats.org/officeDocument/2006/relationships/customXml" Target="../ink/ink16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18.xml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customXml" Target="../ink/ink23.xml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38.emf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customXml" Target="../ink/ink22.xml"/><Relationship Id="rId9" Type="http://schemas.openxmlformats.org/officeDocument/2006/relationships/customXml" Target="../ink/ink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7552263-E39C-785F-1ECE-6ACA19229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3" r="20682"/>
          <a:stretch/>
        </p:blipFill>
        <p:spPr bwMode="auto">
          <a:xfrm>
            <a:off x="868219" y="1368580"/>
            <a:ext cx="5052293" cy="499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A61EDB-6AD5-2256-1790-C233AC6A3BE5}"/>
              </a:ext>
            </a:extLst>
          </p:cNvPr>
          <p:cNvSpPr txBox="1"/>
          <p:nvPr/>
        </p:nvSpPr>
        <p:spPr>
          <a:xfrm>
            <a:off x="120073" y="212436"/>
            <a:ext cx="347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Artificial Neural Network (ANN)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7D4E62-5AB1-DDCB-313A-3FAAD36124F7}"/>
              </a:ext>
            </a:extLst>
          </p:cNvPr>
          <p:cNvSpPr txBox="1"/>
          <p:nvPr/>
        </p:nvSpPr>
        <p:spPr>
          <a:xfrm>
            <a:off x="2064327" y="6419572"/>
            <a:ext cx="242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Blue3Brown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94A49-AA73-6190-8A18-115AA6D2E9D9}"/>
              </a:ext>
            </a:extLst>
          </p:cNvPr>
          <p:cNvSpPr txBox="1"/>
          <p:nvPr/>
        </p:nvSpPr>
        <p:spPr>
          <a:xfrm>
            <a:off x="364838" y="965498"/>
            <a:ext cx="131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7D4FB-F049-45DB-4C5B-04E8CFE73556}"/>
              </a:ext>
            </a:extLst>
          </p:cNvPr>
          <p:cNvSpPr txBox="1"/>
          <p:nvPr/>
        </p:nvSpPr>
        <p:spPr>
          <a:xfrm>
            <a:off x="2664693" y="941670"/>
            <a:ext cx="153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Layers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66DDF-BB52-D21A-6A0D-57445E4076BC}"/>
              </a:ext>
            </a:extLst>
          </p:cNvPr>
          <p:cNvSpPr txBox="1"/>
          <p:nvPr/>
        </p:nvSpPr>
        <p:spPr>
          <a:xfrm>
            <a:off x="4904511" y="941670"/>
            <a:ext cx="153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7A4F4BF-347D-A787-722B-40DB8F4B3B37}"/>
                  </a:ext>
                </a:extLst>
              </p14:cNvPr>
              <p14:cNvContentPartPr/>
              <p14:nvPr/>
            </p14:nvContentPartPr>
            <p14:xfrm>
              <a:off x="6442365" y="2567588"/>
              <a:ext cx="5147990" cy="2734086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7A4F4BF-347D-A787-722B-40DB8F4B3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4364" y="2549593"/>
                <a:ext cx="5183632" cy="276971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82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F5A9F4-132C-C2EF-CCEC-1F99B98091AA}"/>
              </a:ext>
            </a:extLst>
          </p:cNvPr>
          <p:cNvSpPr txBox="1"/>
          <p:nvPr/>
        </p:nvSpPr>
        <p:spPr>
          <a:xfrm>
            <a:off x="544945" y="350982"/>
            <a:ext cx="1146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Gradient Descent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Backpropagation and compute the gradient of weights and biases </a:t>
            </a:r>
            <a:r>
              <a:rPr lang="en-US" sz="2400" dirty="0" err="1"/>
              <a:t>wrt</a:t>
            </a:r>
            <a:r>
              <a:rPr lang="en-US" sz="2400" dirty="0"/>
              <a:t> overall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Update the weights and biases which minimizes the cost</a:t>
            </a:r>
            <a:endParaRPr lang="en-IN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E2FD4B4-DE29-D441-1D51-58A2904EF7A0}"/>
                  </a:ext>
                </a:extLst>
              </p14:cNvPr>
              <p14:cNvContentPartPr/>
              <p14:nvPr/>
            </p14:nvContentPartPr>
            <p14:xfrm rot="185970">
              <a:off x="965366" y="2118004"/>
              <a:ext cx="5781519" cy="684904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E2FD4B4-DE29-D441-1D51-58A2904EF7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85970">
                <a:off x="947367" y="2100028"/>
                <a:ext cx="5817156" cy="720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01B5F7-9E26-7DE3-5043-011C2ECEE4D1}"/>
                  </a:ext>
                </a:extLst>
              </p14:cNvPr>
              <p14:cNvContentPartPr/>
              <p14:nvPr/>
            </p14:nvContentPartPr>
            <p14:xfrm>
              <a:off x="951077" y="3415783"/>
              <a:ext cx="5810096" cy="79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01B5F7-9E26-7DE3-5043-011C2ECEE4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3078" y="3397807"/>
                <a:ext cx="5845734" cy="828713"/>
              </a:xfrm>
              <a:prstGeom prst="rect">
                <a:avLst/>
              </a:prstGeom>
            </p:spPr>
          </p:pic>
        </mc:Fallback>
      </mc:AlternateContent>
      <p:pic>
        <p:nvPicPr>
          <p:cNvPr id="3082" name="Picture 10" descr="Gradient Descent in Machine Learning - Javatpoint">
            <a:extLst>
              <a:ext uri="{FF2B5EF4-FFF2-40B4-BE49-F238E27FC236}">
                <a16:creationId xmlns:a16="http://schemas.microsoft.com/office/drawing/2014/main" id="{5ECDD4AB-13E8-71DE-E39C-66484DAD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072" y="2137106"/>
            <a:ext cx="5116002" cy="20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F2819C-2009-8473-545A-6C23459CCF61}"/>
              </a:ext>
            </a:extLst>
          </p:cNvPr>
          <p:cNvSpPr txBox="1"/>
          <p:nvPr/>
        </p:nvSpPr>
        <p:spPr>
          <a:xfrm>
            <a:off x="905164" y="1634836"/>
            <a:ext cx="4608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Vanila Gradient descent:</a:t>
            </a:r>
            <a:endParaRPr lang="en-IN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E012F-6160-6490-A1AD-0E871FF32D69}"/>
              </a:ext>
            </a:extLst>
          </p:cNvPr>
          <p:cNvSpPr txBox="1"/>
          <p:nvPr/>
        </p:nvSpPr>
        <p:spPr>
          <a:xfrm>
            <a:off x="905162" y="4465920"/>
            <a:ext cx="1128683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Stochastic Gradient descent: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Calculates Gradient for one observation picked at random, instead of calculating the gradient for the entire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It is faster as compared to "Gradient Descent"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081842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F5A9F4-132C-C2EF-CCEC-1F99B98091AA}"/>
              </a:ext>
            </a:extLst>
          </p:cNvPr>
          <p:cNvSpPr txBox="1"/>
          <p:nvPr/>
        </p:nvSpPr>
        <p:spPr>
          <a:xfrm>
            <a:off x="544945" y="350982"/>
            <a:ext cx="1146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Gradient Descent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E012F-6160-6490-A1AD-0E871FF32D69}"/>
              </a:ext>
            </a:extLst>
          </p:cNvPr>
          <p:cNvSpPr txBox="1"/>
          <p:nvPr/>
        </p:nvSpPr>
        <p:spPr>
          <a:xfrm>
            <a:off x="632690" y="812647"/>
            <a:ext cx="112868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Momentum Gradient descent: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It incorporates information from the previous weight updates which helps to converge quickly</a:t>
            </a:r>
          </a:p>
          <a:p>
            <a:endParaRPr lang="en-IN" sz="20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907DDF-43A1-0DEB-C3D8-0A6D74CC60FA}"/>
                  </a:ext>
                </a:extLst>
              </p14:cNvPr>
              <p14:cNvContentPartPr/>
              <p14:nvPr/>
            </p14:nvContentPartPr>
            <p14:xfrm>
              <a:off x="2869911" y="1608465"/>
              <a:ext cx="2468707" cy="43909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907DDF-43A1-0DEB-C3D8-0A6D74CC60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1910" y="1590469"/>
                <a:ext cx="2504350" cy="474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C0749E4-6104-667A-5FD6-5081182A2C78}"/>
                  </a:ext>
                </a:extLst>
              </p14:cNvPr>
              <p14:cNvContentPartPr/>
              <p14:nvPr/>
            </p14:nvContentPartPr>
            <p14:xfrm>
              <a:off x="2869911" y="2444963"/>
              <a:ext cx="3366366" cy="587485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C0749E4-6104-667A-5FD6-5081182A2C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1915" y="2426964"/>
                <a:ext cx="3401998" cy="62312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7D0F62-5079-DB31-9F70-2301335D39F2}"/>
              </a:ext>
            </a:extLst>
          </p:cNvPr>
          <p:cNvSpPr txBox="1"/>
          <p:nvPr/>
        </p:nvSpPr>
        <p:spPr>
          <a:xfrm>
            <a:off x="694458" y="3187436"/>
            <a:ext cx="1128683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RMSprop Gradient descent: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Learning rate is adjusted based on moving average of the squared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Helps algorithm to converge faster in the presence of noisy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</a:rPr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Combines Momentum and RMSprop as the learning rate is adaptively adjusted for each parameter based on moving average of the squared gradient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79763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6B1A54-C839-064F-D74F-B0B47DBFC0D4}"/>
              </a:ext>
            </a:extLst>
          </p:cNvPr>
          <p:cNvSpPr txBox="1"/>
          <p:nvPr/>
        </p:nvSpPr>
        <p:spPr>
          <a:xfrm>
            <a:off x="544945" y="350982"/>
            <a:ext cx="1146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ANN Model Training Steps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736AC0C-2E53-E10A-9472-DC3B606E5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7" y="745114"/>
            <a:ext cx="286702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33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84CC529-4FD0-FF31-243B-87BF72C6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13252"/>
            <a:ext cx="5856779" cy="34447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BBA613-A693-CA45-A8AB-ED9B284B2186}"/>
                  </a:ext>
                </a:extLst>
              </p14:cNvPr>
              <p14:cNvContentPartPr/>
              <p14:nvPr/>
            </p14:nvContentPartPr>
            <p14:xfrm>
              <a:off x="504537" y="406399"/>
              <a:ext cx="5972093" cy="2927927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BBA613-A693-CA45-A8AB-ED9B284B21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537" y="388399"/>
                <a:ext cx="6007733" cy="29635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80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A8F3298-66B9-530D-5B1D-5D4BFFF54E46}"/>
              </a:ext>
            </a:extLst>
          </p:cNvPr>
          <p:cNvSpPr txBox="1"/>
          <p:nvPr/>
        </p:nvSpPr>
        <p:spPr>
          <a:xfrm>
            <a:off x="369455" y="221673"/>
            <a:ext cx="11822543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Terminologies:</a:t>
            </a:r>
          </a:p>
          <a:p>
            <a:pPr marL="442913" indent="-285750">
              <a:buFont typeface="Arial" panose="020B0604020202020204" pitchFamily="34" charset="0"/>
              <a:buChar char="•"/>
            </a:pPr>
            <a:r>
              <a:rPr lang="en-US" dirty="0"/>
              <a:t>Weights and Biases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Control the signal/ strength of the connection between the neurons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They are the coefficients of the functions formed within the network</a:t>
            </a:r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r>
              <a:rPr lang="en-US" dirty="0"/>
              <a:t>Forward Propagation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It is the way of performing the computation stating from the input data witch progress through each layers</a:t>
            </a:r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r>
              <a:rPr lang="en-US" dirty="0"/>
              <a:t>Loss / Cost Function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It is a function of weights and biases that compares the target and predicted output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Measures how well the network models the training data</a:t>
            </a:r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r>
              <a:rPr lang="en-US" dirty="0"/>
              <a:t>Backpropagation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Process of minimizing the total error by finding the minima of the loss function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Calculate the contribution (gradient) of each weight and biases to the total error in every layer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Uses gradient descent to optimize the weights and biases to minimize the total error in the network</a:t>
            </a:r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r>
              <a:rPr lang="en-US" dirty="0"/>
              <a:t>Gradient descent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Optimization algorithm which identifies the minima of the loss function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Find the gradient (direction vector) of the function</a:t>
            </a:r>
          </a:p>
          <a:p>
            <a:pPr marL="720725" indent="-285750">
              <a:buFont typeface="Courier New" panose="02070309020205020404" pitchFamily="49" charset="0"/>
              <a:buChar char="o"/>
            </a:pPr>
            <a:r>
              <a:rPr lang="en-US" dirty="0"/>
              <a:t> update the parameters (weights and biases) on a small step (as per the learning rate)</a:t>
            </a:r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42913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050" name="Picture 2" descr="1.2.5 Gradient Descent by Andrew Ng - YouTube">
            <a:extLst>
              <a:ext uri="{FF2B5EF4-FFF2-40B4-BE49-F238E27FC236}">
                <a16:creationId xmlns:a16="http://schemas.microsoft.com/office/drawing/2014/main" id="{1864E685-FA15-6C0B-4C46-4B94FFEEA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0" t="17610" r="11650" b="16666"/>
          <a:stretch/>
        </p:blipFill>
        <p:spPr bwMode="auto">
          <a:xfrm>
            <a:off x="9264072" y="4922982"/>
            <a:ext cx="2678546" cy="16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802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73D4A-A398-7A24-0199-DDD3F983E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4" t="63973"/>
          <a:stretch/>
        </p:blipFill>
        <p:spPr>
          <a:xfrm>
            <a:off x="184727" y="434107"/>
            <a:ext cx="6256245" cy="5629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310B02-8A2B-749C-26F0-4FEFA5FC4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95" t="61683"/>
          <a:stretch/>
        </p:blipFill>
        <p:spPr>
          <a:xfrm>
            <a:off x="6834908" y="803143"/>
            <a:ext cx="4121905" cy="545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3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17131-90F9-E1A4-F8E5-74DCF2695C3D}"/>
              </a:ext>
            </a:extLst>
          </p:cNvPr>
          <p:cNvSpPr txBox="1"/>
          <p:nvPr/>
        </p:nvSpPr>
        <p:spPr>
          <a:xfrm>
            <a:off x="544945" y="350982"/>
            <a:ext cx="562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Activation functions</a:t>
            </a:r>
            <a:endParaRPr lang="en-IN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EC899-9DA8-B532-FDC3-7457B376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75" y="2346036"/>
            <a:ext cx="2727689" cy="2085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9140A-B101-16E4-4D63-F68EEE6B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297" y="2426465"/>
            <a:ext cx="2468248" cy="2005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14932E-59AD-337D-4F43-98BDEF30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007" y="2721092"/>
            <a:ext cx="2013813" cy="18102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94651BC-C640-3FA2-B808-78E6CB813FAE}"/>
                  </a:ext>
                </a:extLst>
              </p14:cNvPr>
              <p14:cNvContentPartPr/>
              <p14:nvPr/>
            </p14:nvContentPartPr>
            <p14:xfrm>
              <a:off x="958851" y="4733819"/>
              <a:ext cx="2079913" cy="543261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94651BC-C640-3FA2-B808-78E6CB813F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0856" y="4715794"/>
                <a:ext cx="2115544" cy="578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FB8E958-6B53-1F5A-421B-764AD4E41C08}"/>
                  </a:ext>
                </a:extLst>
              </p14:cNvPr>
              <p14:cNvContentPartPr/>
              <p14:nvPr/>
            </p14:nvContentPartPr>
            <p14:xfrm>
              <a:off x="655060" y="5728439"/>
              <a:ext cx="2874246" cy="442804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FB8E958-6B53-1F5A-421B-764AD4E41C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058" y="5710439"/>
                <a:ext cx="2909891" cy="478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1973499-DD11-7435-7C7A-222645DB7FF7}"/>
                  </a:ext>
                </a:extLst>
              </p14:cNvPr>
              <p14:cNvContentPartPr/>
              <p14:nvPr/>
            </p14:nvContentPartPr>
            <p14:xfrm>
              <a:off x="4683849" y="4733594"/>
              <a:ext cx="2926916" cy="779716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1973499-DD11-7435-7C7A-222645DB7F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65848" y="4715612"/>
                <a:ext cx="2962557" cy="815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1F3EAF9-AA85-B53A-B239-A71609BECDD2}"/>
                  </a:ext>
                </a:extLst>
              </p14:cNvPr>
              <p14:cNvContentPartPr/>
              <p14:nvPr/>
            </p14:nvContentPartPr>
            <p14:xfrm>
              <a:off x="4706435" y="5821792"/>
              <a:ext cx="2926914" cy="698901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1F3EAF9-AA85-B53A-B239-A71609BECD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88432" y="5803788"/>
                <a:ext cx="2962560" cy="734548"/>
              </a:xfrm>
              <a:prstGeom prst="rect">
                <a:avLst/>
              </a:prstGeom>
            </p:spPr>
          </p:pic>
        </mc:Fallback>
      </mc:AlternateContent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5397E5C-552F-8DD2-FCA3-3DAF44685476}"/>
              </a:ext>
            </a:extLst>
          </p:cNvPr>
          <p:cNvCxnSpPr>
            <a:cxnSpLocks/>
          </p:cNvCxnSpPr>
          <p:nvPr/>
        </p:nvCxnSpPr>
        <p:spPr>
          <a:xfrm>
            <a:off x="4359564" y="2346036"/>
            <a:ext cx="0" cy="40455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70C6025-9AF2-C31E-4212-AD14639106BE}"/>
              </a:ext>
            </a:extLst>
          </p:cNvPr>
          <p:cNvCxnSpPr>
            <a:cxnSpLocks/>
          </p:cNvCxnSpPr>
          <p:nvPr/>
        </p:nvCxnSpPr>
        <p:spPr>
          <a:xfrm>
            <a:off x="8375074" y="2253673"/>
            <a:ext cx="0" cy="42784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6C30BE4-FE86-96AC-FBD0-818F8D734AD2}"/>
              </a:ext>
            </a:extLst>
          </p:cNvPr>
          <p:cNvSpPr txBox="1"/>
          <p:nvPr/>
        </p:nvSpPr>
        <p:spPr>
          <a:xfrm>
            <a:off x="8979388" y="2413315"/>
            <a:ext cx="1839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Leaky </a:t>
            </a:r>
            <a:r>
              <a:rPr lang="en-US" sz="1400" dirty="0" err="1"/>
              <a:t>ReLU</a:t>
            </a:r>
            <a:endParaRPr lang="en-IN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4D7A9D5-6CB8-756A-480B-513AF5932036}"/>
                  </a:ext>
                </a:extLst>
              </p14:cNvPr>
              <p14:cNvContentPartPr/>
              <p14:nvPr/>
            </p14:nvContentPartPr>
            <p14:xfrm>
              <a:off x="8786958" y="4668200"/>
              <a:ext cx="2446191" cy="776887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4D7A9D5-6CB8-756A-480B-513AF593203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68966" y="4650208"/>
                <a:ext cx="2481815" cy="812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F5C3CCF-339A-AE26-FCCA-ECD26EC41DFC}"/>
                  </a:ext>
                </a:extLst>
              </p14:cNvPr>
              <p14:cNvContentPartPr/>
              <p14:nvPr/>
            </p14:nvContentPartPr>
            <p14:xfrm>
              <a:off x="8786957" y="5874415"/>
              <a:ext cx="2588193" cy="845018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F5C3CCF-339A-AE26-FCCA-ECD26EC41D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68956" y="5856421"/>
                <a:ext cx="2623835" cy="880647"/>
              </a:xfrm>
              <a:prstGeom prst="rect">
                <a:avLst/>
              </a:prstGeom>
            </p:spPr>
          </p:pic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24F15EA9-7C16-4426-F5EB-93D610E60E26}"/>
              </a:ext>
            </a:extLst>
          </p:cNvPr>
          <p:cNvSpPr txBox="1"/>
          <p:nvPr/>
        </p:nvSpPr>
        <p:spPr>
          <a:xfrm>
            <a:off x="655060" y="814489"/>
            <a:ext cx="11426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functions adds non-linearity to the neuron computed with  linear “weighted sums”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model to adapt with variety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Sigmoid: Transforms the input value to a range between 0 and +1 (used when the layer need to predict probabilities)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: widely used in CNN networks,  range:[0 to +infinity)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Leaky </a:t>
            </a:r>
            <a:r>
              <a:rPr lang="en-US" dirty="0" err="1"/>
              <a:t>ReLU</a:t>
            </a:r>
            <a:r>
              <a:rPr lang="en-US" dirty="0"/>
              <a:t>: Increases the range of </a:t>
            </a:r>
            <a:r>
              <a:rPr lang="en-US" dirty="0" err="1"/>
              <a:t>ReLU</a:t>
            </a:r>
            <a:r>
              <a:rPr lang="en-US" dirty="0"/>
              <a:t>,  range: (-infinity to +infinity)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97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17131-90F9-E1A4-F8E5-74DCF2695C3D}"/>
              </a:ext>
            </a:extLst>
          </p:cNvPr>
          <p:cNvSpPr txBox="1"/>
          <p:nvPr/>
        </p:nvSpPr>
        <p:spPr>
          <a:xfrm>
            <a:off x="544945" y="350982"/>
            <a:ext cx="562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Loss Functions</a:t>
            </a:r>
            <a:endParaRPr lang="en-IN" sz="240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F15EA9-7C16-4426-F5EB-93D610E60E26}"/>
              </a:ext>
            </a:extLst>
          </p:cNvPr>
          <p:cNvSpPr txBox="1"/>
          <p:nvPr/>
        </p:nvSpPr>
        <p:spPr>
          <a:xfrm>
            <a:off x="655060" y="814489"/>
            <a:ext cx="114261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Regression Loss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in </a:t>
            </a:r>
            <a:r>
              <a:rPr lang="en-US" b="1" dirty="0"/>
              <a:t>Regression Neural Networks </a:t>
            </a:r>
            <a:r>
              <a:rPr lang="en-US" dirty="0"/>
              <a:t>– Given an input value, model predicts the corresponding output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 functions: </a:t>
            </a:r>
            <a:r>
              <a:rPr lang="en-US" b="1" dirty="0"/>
              <a:t>Mean Squared Error (MSE), Mean Absolute Error (MAE)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Classification Loss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in </a:t>
            </a:r>
            <a:r>
              <a:rPr lang="en-US" b="1" dirty="0"/>
              <a:t>Classification Neural Networks </a:t>
            </a:r>
            <a:r>
              <a:rPr lang="en-US" dirty="0"/>
              <a:t>– Given an input, ANN produces a vector of probabilities that belong to various pre-set categories. Select the category based on the highest probability at its corresponding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Loss functions: </a:t>
            </a:r>
            <a:r>
              <a:rPr lang="en-US" b="1" dirty="0"/>
              <a:t>Binary Cross-Entropy (BCE), Categorical Cross-Entropy (CE)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MSE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BCE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CCE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243B21-EC86-53EA-5818-6B615E64572E}"/>
                  </a:ext>
                </a:extLst>
              </p14:cNvPr>
              <p14:cNvContentPartPr/>
              <p14:nvPr/>
            </p14:nvContentPartPr>
            <p14:xfrm>
              <a:off x="1704110" y="3281557"/>
              <a:ext cx="3228109" cy="741608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243B21-EC86-53EA-5818-6B615E6457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6108" y="3263574"/>
                <a:ext cx="3263753" cy="7772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42930C-61CF-4226-1F73-2645F13B6570}"/>
                  </a:ext>
                </a:extLst>
              </p14:cNvPr>
              <p14:cNvContentPartPr/>
              <p14:nvPr/>
            </p14:nvContentPartPr>
            <p14:xfrm rot="21398457">
              <a:off x="5946198" y="3429000"/>
              <a:ext cx="3401001" cy="59416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42930C-61CF-4226-1F73-2645F13B65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1398457">
                <a:off x="5928180" y="3411017"/>
                <a:ext cx="3436676" cy="629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7171CA1-3E71-E512-0FE6-4D2373254442}"/>
                  </a:ext>
                </a:extLst>
              </p14:cNvPr>
              <p14:cNvContentPartPr/>
              <p14:nvPr/>
            </p14:nvContentPartPr>
            <p14:xfrm>
              <a:off x="1989750" y="4323704"/>
              <a:ext cx="2665377" cy="590857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7171CA1-3E71-E512-0FE6-4D23732544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1753" y="4305712"/>
                <a:ext cx="2701011" cy="626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996C56-9CEA-BD5E-3547-783FBA7D6DEB}"/>
                  </a:ext>
                </a:extLst>
              </p14:cNvPr>
              <p14:cNvContentPartPr/>
              <p14:nvPr/>
            </p14:nvContentPartPr>
            <p14:xfrm>
              <a:off x="1348886" y="5260857"/>
              <a:ext cx="6098128" cy="582952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996C56-9CEA-BD5E-3547-783FBA7D6D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0886" y="5242865"/>
                <a:ext cx="6133769" cy="618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7528D9-6788-F1B0-F276-E7B6685119DF}"/>
                  </a:ext>
                </a:extLst>
              </p14:cNvPr>
              <p14:cNvContentPartPr/>
              <p14:nvPr/>
            </p14:nvContentPartPr>
            <p14:xfrm>
              <a:off x="8005188" y="5339428"/>
              <a:ext cx="3199350" cy="612791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7528D9-6788-F1B0-F276-E7B6685119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87188" y="5321426"/>
                <a:ext cx="3234990" cy="648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D678C4-5FEC-2A20-4CA2-A52D15768EF7}"/>
                  </a:ext>
                </a:extLst>
              </p14:cNvPr>
              <p14:cNvContentPartPr/>
              <p14:nvPr/>
            </p14:nvContentPartPr>
            <p14:xfrm>
              <a:off x="1634149" y="6109895"/>
              <a:ext cx="4518710" cy="650469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D678C4-5FEC-2A20-4CA2-A52D15768E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6146" y="6091906"/>
                <a:ext cx="4554356" cy="6860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27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C2538F-041A-3378-EEE5-702A3C066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19" b="5971"/>
          <a:stretch/>
        </p:blipFill>
        <p:spPr>
          <a:xfrm>
            <a:off x="300886" y="230909"/>
            <a:ext cx="6393123" cy="2309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2603B-D0A5-8C7D-5439-50B9C407D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52" y="3585902"/>
            <a:ext cx="4044621" cy="935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9037C-DA5E-35C3-F5B5-F6780A6F38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013" t="96566"/>
          <a:stretch/>
        </p:blipFill>
        <p:spPr>
          <a:xfrm>
            <a:off x="6273193" y="332510"/>
            <a:ext cx="2417451" cy="544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7D4587-433C-DDFA-4FAE-12050289D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048" y="979057"/>
            <a:ext cx="2492115" cy="960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641A7F-8281-AF98-E025-E3D4FBC0D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52" y="4742481"/>
            <a:ext cx="5382837" cy="10374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BBA3CB-7CD7-F1AC-948E-02A549E77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73" t="93548"/>
          <a:stretch/>
        </p:blipFill>
        <p:spPr>
          <a:xfrm>
            <a:off x="1436906" y="2582643"/>
            <a:ext cx="4611209" cy="9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9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812109-0D51-B412-E034-D96CF9C2E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97" y="336735"/>
            <a:ext cx="5382837" cy="10374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93609A-DF63-631A-3EBC-4634D1EA9E75}"/>
                  </a:ext>
                </a:extLst>
              </p14:cNvPr>
              <p14:cNvContentPartPr/>
              <p14:nvPr/>
            </p14:nvContentPartPr>
            <p14:xfrm>
              <a:off x="7461528" y="1542914"/>
              <a:ext cx="2937958" cy="83924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93609A-DF63-631A-3EBC-4634D1EA9E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3528" y="1524920"/>
                <a:ext cx="2973598" cy="874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52DF04-B3CF-420B-DD0A-0F4B635F2CD8}"/>
                  </a:ext>
                </a:extLst>
              </p14:cNvPr>
              <p14:cNvContentPartPr/>
              <p14:nvPr/>
            </p14:nvContentPartPr>
            <p14:xfrm>
              <a:off x="684084" y="3163034"/>
              <a:ext cx="2790144" cy="668394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52DF04-B3CF-420B-DD0A-0F4B635F2C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088" y="3145028"/>
                <a:ext cx="2825777" cy="704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B702ED-E8F6-D605-7F63-EEB847524D4F}"/>
                  </a:ext>
                </a:extLst>
              </p14:cNvPr>
              <p14:cNvContentPartPr/>
              <p14:nvPr/>
            </p14:nvContentPartPr>
            <p14:xfrm>
              <a:off x="7747196" y="2923646"/>
              <a:ext cx="3861232" cy="836734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B702ED-E8F6-D605-7F63-EEB847524D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29195" y="2905659"/>
                <a:ext cx="3896874" cy="872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0DEF3C-9537-36E2-1266-3DE7BE2DBE3F}"/>
                  </a:ext>
                </a:extLst>
              </p14:cNvPr>
              <p14:cNvContentPartPr/>
              <p14:nvPr/>
            </p14:nvContentPartPr>
            <p14:xfrm>
              <a:off x="306965" y="4314393"/>
              <a:ext cx="6664325" cy="53975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0DEF3C-9537-36E2-1266-3DE7BE2DBE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964" y="4296377"/>
                <a:ext cx="6699967" cy="575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DC68AF-8BEA-F673-65FF-BA04AEE59BE3}"/>
                  </a:ext>
                </a:extLst>
              </p14:cNvPr>
              <p14:cNvContentPartPr/>
              <p14:nvPr/>
            </p14:nvContentPartPr>
            <p14:xfrm>
              <a:off x="7775565" y="4094638"/>
              <a:ext cx="1659660" cy="75950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DC68AF-8BEA-F673-65FF-BA04AEE59B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57568" y="4076640"/>
                <a:ext cx="1695294" cy="795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E1B771-2AD1-1F78-BB71-BEF1B0E59A2A}"/>
                  </a:ext>
                </a:extLst>
              </p14:cNvPr>
              <p14:cNvContentPartPr/>
              <p14:nvPr/>
            </p14:nvContentPartPr>
            <p14:xfrm>
              <a:off x="526554" y="1849887"/>
              <a:ext cx="2937959" cy="460877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0E1B771-2AD1-1F78-BB71-BEF1B0E59A2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8552" y="1831898"/>
                <a:ext cx="2973603" cy="4964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106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1B5DB9-272F-B0B6-A2E4-3CD1D8B838A5}"/>
                  </a:ext>
                </a:extLst>
              </p14:cNvPr>
              <p14:cNvContentPartPr/>
              <p14:nvPr/>
            </p14:nvContentPartPr>
            <p14:xfrm>
              <a:off x="489608" y="1785782"/>
              <a:ext cx="2643187" cy="671977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1B5DB9-272F-B0B6-A2E4-3CD1D8B838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605" y="1767795"/>
                <a:ext cx="2678833" cy="707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EE6F98-9C86-5851-733F-5C0FCC041AD0}"/>
                  </a:ext>
                </a:extLst>
              </p14:cNvPr>
              <p14:cNvContentPartPr/>
              <p14:nvPr/>
            </p14:nvContentPartPr>
            <p14:xfrm>
              <a:off x="4294019" y="1885599"/>
              <a:ext cx="2815708" cy="82524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EE6F98-9C86-5851-733F-5C0FCC041A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6016" y="1867604"/>
                <a:ext cx="2851354" cy="86087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73A202-72D3-5034-DED6-6FA6656B36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73" t="93548"/>
          <a:stretch/>
        </p:blipFill>
        <p:spPr>
          <a:xfrm>
            <a:off x="489608" y="265796"/>
            <a:ext cx="5463322" cy="11381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6F4481-46B4-13ED-CC9D-192AF4AB2F95}"/>
                  </a:ext>
                </a:extLst>
              </p14:cNvPr>
              <p14:cNvContentPartPr/>
              <p14:nvPr/>
            </p14:nvContentPartPr>
            <p14:xfrm>
              <a:off x="489608" y="3325091"/>
              <a:ext cx="3804411" cy="317428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6F4481-46B4-13ED-CC9D-192AF4AB2F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610" y="3307055"/>
                <a:ext cx="3840047" cy="353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7B2764-6EA1-D7EE-584A-E51D25D6A104}"/>
                  </a:ext>
                </a:extLst>
              </p14:cNvPr>
              <p14:cNvContentPartPr/>
              <p14:nvPr/>
            </p14:nvContentPartPr>
            <p14:xfrm>
              <a:off x="4888712" y="3325091"/>
              <a:ext cx="1626321" cy="661753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7B2764-6EA1-D7EE-584A-E51D25D6A10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70714" y="3307079"/>
                <a:ext cx="1661958" cy="697416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02A7531-AF30-1008-1577-14FE7874F8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9732" t="96027"/>
          <a:stretch/>
        </p:blipFill>
        <p:spPr>
          <a:xfrm>
            <a:off x="405653" y="4426383"/>
            <a:ext cx="4802935" cy="1362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4DB474-2858-41E0-0216-45ADE91C0C3E}"/>
              </a:ext>
            </a:extLst>
          </p:cNvPr>
          <p:cNvSpPr txBox="1"/>
          <p:nvPr/>
        </p:nvSpPr>
        <p:spPr>
          <a:xfrm>
            <a:off x="7386736" y="1885599"/>
            <a:ext cx="4435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Similarly, on the entire network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the derivative of all the weights and biases </a:t>
            </a:r>
            <a:r>
              <a:rPr lang="en-US" dirty="0" err="1"/>
              <a:t>wrt</a:t>
            </a:r>
            <a:r>
              <a:rPr lang="en-US" dirty="0"/>
              <a:t> cost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 the weights on each iteration (epochs) with the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781AE5-8DA3-3D70-4B89-A571B05B19C8}"/>
              </a:ext>
            </a:extLst>
          </p:cNvPr>
          <p:cNvCxnSpPr>
            <a:cxnSpLocks/>
          </p:cNvCxnSpPr>
          <p:nvPr/>
        </p:nvCxnSpPr>
        <p:spPr>
          <a:xfrm>
            <a:off x="7315201" y="332509"/>
            <a:ext cx="0" cy="57413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89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524</Words>
  <Application>Microsoft Office PowerPoint</Application>
  <PresentationFormat>Widescreen</PresentationFormat>
  <Paragraphs>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k</dc:creator>
  <cp:lastModifiedBy>Rahul k</cp:lastModifiedBy>
  <cp:revision>16</cp:revision>
  <dcterms:created xsi:type="dcterms:W3CDTF">2023-11-05T06:35:29Z</dcterms:created>
  <dcterms:modified xsi:type="dcterms:W3CDTF">2023-11-05T17:17:39Z</dcterms:modified>
</cp:coreProperties>
</file>